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9" r:id="rId2"/>
    <p:sldId id="284" r:id="rId3"/>
    <p:sldId id="293" r:id="rId4"/>
    <p:sldId id="294" r:id="rId5"/>
    <p:sldId id="257" r:id="rId6"/>
    <p:sldId id="258" r:id="rId7"/>
    <p:sldId id="278" r:id="rId8"/>
    <p:sldId id="295" r:id="rId9"/>
    <p:sldId id="259" r:id="rId10"/>
    <p:sldId id="260" r:id="rId11"/>
    <p:sldId id="263" r:id="rId12"/>
    <p:sldId id="286" r:id="rId13"/>
    <p:sldId id="291" r:id="rId14"/>
    <p:sldId id="290" r:id="rId15"/>
    <p:sldId id="277" r:id="rId16"/>
    <p:sldId id="276" r:id="rId17"/>
    <p:sldId id="280" r:id="rId18"/>
    <p:sldId id="281" r:id="rId19"/>
    <p:sldId id="282" r:id="rId20"/>
    <p:sldId id="292" r:id="rId21"/>
    <p:sldId id="296" r:id="rId2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E9E9E9"/>
    <a:srgbClr val="70AD47"/>
    <a:srgbClr val="49BF64"/>
    <a:srgbClr val="52CAB8"/>
    <a:srgbClr val="5B9BD5"/>
    <a:srgbClr val="DEB340"/>
    <a:srgbClr val="6D6D6D"/>
    <a:srgbClr val="D97828"/>
    <a:srgbClr val="3C9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E3838-AA9F-4026-8318-85516B12D383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3E526E6-4360-4472-8822-5590F863F81A}">
      <dgm:prSet phldrT="[Texto]"/>
      <dgm:spPr>
        <a:solidFill>
          <a:srgbClr val="418AB3"/>
        </a:solidFill>
      </dgm:spPr>
      <dgm:t>
        <a:bodyPr/>
        <a:lstStyle/>
        <a:p>
          <a:r>
            <a:rPr lang="pt-BR" dirty="0"/>
            <a:t>Planilhas enviadas pelos setores</a:t>
          </a:r>
        </a:p>
      </dgm:t>
    </dgm:pt>
    <dgm:pt modelId="{73B1AFBE-9EA8-4460-9828-82FFCD01A933}" type="parTrans" cxnId="{0E429A4B-EFC7-4E43-B04A-1FC28F67B521}">
      <dgm:prSet/>
      <dgm:spPr/>
      <dgm:t>
        <a:bodyPr/>
        <a:lstStyle/>
        <a:p>
          <a:endParaRPr lang="pt-BR"/>
        </a:p>
      </dgm:t>
    </dgm:pt>
    <dgm:pt modelId="{563914E2-AF56-4D58-9615-57B72C0A3D9E}" type="sibTrans" cxnId="{0E429A4B-EFC7-4E43-B04A-1FC28F67B521}">
      <dgm:prSet custT="1"/>
      <dgm:spPr>
        <a:solidFill>
          <a:srgbClr val="A6B727"/>
        </a:solidFill>
      </dgm:spPr>
      <dgm:t>
        <a:bodyPr/>
        <a:lstStyle/>
        <a:p>
          <a:r>
            <a:rPr lang="pt-BR" sz="2400" b="1" dirty="0">
              <a:solidFill>
                <a:schemeClr val="bg1"/>
              </a:solidFill>
            </a:rPr>
            <a:t>NTI</a:t>
          </a:r>
        </a:p>
      </dgm:t>
    </dgm:pt>
    <dgm:pt modelId="{A7E810D2-365D-414C-8FA2-210188A34617}">
      <dgm:prSet phldrT="[Texto]"/>
      <dgm:spPr>
        <a:solidFill>
          <a:srgbClr val="418AB3"/>
        </a:solidFill>
      </dgm:spPr>
      <dgm:t>
        <a:bodyPr/>
        <a:lstStyle/>
        <a:p>
          <a:r>
            <a:rPr lang="pt-BR" dirty="0"/>
            <a:t>Extração de dados do @siga</a:t>
          </a:r>
        </a:p>
      </dgm:t>
    </dgm:pt>
    <dgm:pt modelId="{5D955594-6138-4949-A67C-D1B5A6064D0E}" type="parTrans" cxnId="{430FA293-F9A1-4621-A448-896F2D715BDE}">
      <dgm:prSet/>
      <dgm:spPr/>
      <dgm:t>
        <a:bodyPr/>
        <a:lstStyle/>
        <a:p>
          <a:endParaRPr lang="pt-BR"/>
        </a:p>
      </dgm:t>
    </dgm:pt>
    <dgm:pt modelId="{32A4A548-4140-48AB-B9BC-7604469CC5C5}" type="sibTrans" cxnId="{430FA293-F9A1-4621-A448-896F2D715BDE}">
      <dgm:prSet/>
      <dgm:spPr>
        <a:solidFill>
          <a:srgbClr val="F69200"/>
        </a:solidFill>
      </dgm:spPr>
      <dgm:t>
        <a:bodyPr/>
        <a:lstStyle/>
        <a:p>
          <a:endParaRPr lang="pt-BR"/>
        </a:p>
      </dgm:t>
    </dgm:pt>
    <dgm:pt modelId="{90C6227D-849D-4E71-B069-9D59D96FA0C6}">
      <dgm:prSet phldrT="[Texto]"/>
      <dgm:spPr>
        <a:solidFill>
          <a:srgbClr val="838383"/>
        </a:solidFill>
      </dgm:spPr>
      <dgm:t>
        <a:bodyPr/>
        <a:lstStyle/>
        <a:p>
          <a:r>
            <a:rPr lang="pt-BR" dirty="0"/>
            <a:t>CENSO</a:t>
          </a:r>
        </a:p>
      </dgm:t>
    </dgm:pt>
    <dgm:pt modelId="{AAE5C5C7-FDA3-402C-A82A-516D3AFF2086}" type="parTrans" cxnId="{45994C63-206E-40EC-983C-94C9D3D2A595}">
      <dgm:prSet/>
      <dgm:spPr/>
      <dgm:t>
        <a:bodyPr/>
        <a:lstStyle/>
        <a:p>
          <a:endParaRPr lang="pt-BR"/>
        </a:p>
      </dgm:t>
    </dgm:pt>
    <dgm:pt modelId="{ADE4344F-1157-4762-B0DE-B4F9C5B0CBAB}" type="sibTrans" cxnId="{45994C63-206E-40EC-983C-94C9D3D2A595}">
      <dgm:prSet/>
      <dgm:spPr/>
      <dgm:t>
        <a:bodyPr/>
        <a:lstStyle/>
        <a:p>
          <a:endParaRPr lang="pt-BR"/>
        </a:p>
      </dgm:t>
    </dgm:pt>
    <dgm:pt modelId="{8EDF2B5A-3985-4157-A1A4-0CD9F5B4B9D1}" type="pres">
      <dgm:prSet presAssocID="{D1FE3838-AA9F-4026-8318-85516B12D383}" presName="Name0" presStyleCnt="0">
        <dgm:presLayoutVars>
          <dgm:dir/>
          <dgm:resizeHandles val="exact"/>
        </dgm:presLayoutVars>
      </dgm:prSet>
      <dgm:spPr/>
    </dgm:pt>
    <dgm:pt modelId="{903018E1-F86B-455F-B7EF-E7B0D7DCB7DA}" type="pres">
      <dgm:prSet presAssocID="{D1FE3838-AA9F-4026-8318-85516B12D383}" presName="vNodes" presStyleCnt="0"/>
      <dgm:spPr/>
    </dgm:pt>
    <dgm:pt modelId="{10813F63-F7A3-42EE-9ADB-4B7646EE55B0}" type="pres">
      <dgm:prSet presAssocID="{23E526E6-4360-4472-8822-5590F863F81A}" presName="node" presStyleLbl="node1" presStyleIdx="0" presStyleCnt="3" custScaleX="126381" custScaleY="118433">
        <dgm:presLayoutVars>
          <dgm:bulletEnabled val="1"/>
        </dgm:presLayoutVars>
      </dgm:prSet>
      <dgm:spPr/>
    </dgm:pt>
    <dgm:pt modelId="{93696D61-7F7B-44AE-819E-2C162C7540C0}" type="pres">
      <dgm:prSet presAssocID="{563914E2-AF56-4D58-9615-57B72C0A3D9E}" presName="spacerT" presStyleCnt="0"/>
      <dgm:spPr/>
    </dgm:pt>
    <dgm:pt modelId="{94743A42-D845-457A-B833-A38B846C0D21}" type="pres">
      <dgm:prSet presAssocID="{563914E2-AF56-4D58-9615-57B72C0A3D9E}" presName="sibTrans" presStyleLbl="sibTrans2D1" presStyleIdx="0" presStyleCnt="2" custScaleX="226374" custScaleY="174824"/>
      <dgm:spPr/>
    </dgm:pt>
    <dgm:pt modelId="{F7AC6B91-06B8-434D-99A5-B9EDDF559CB2}" type="pres">
      <dgm:prSet presAssocID="{563914E2-AF56-4D58-9615-57B72C0A3D9E}" presName="spacerB" presStyleCnt="0"/>
      <dgm:spPr/>
    </dgm:pt>
    <dgm:pt modelId="{5187BB95-206A-4DE3-B4AC-AA4DC0C6E47B}" type="pres">
      <dgm:prSet presAssocID="{A7E810D2-365D-414C-8FA2-210188A34617}" presName="node" presStyleLbl="node1" presStyleIdx="1" presStyleCnt="3" custScaleX="128424" custScaleY="126665">
        <dgm:presLayoutVars>
          <dgm:bulletEnabled val="1"/>
        </dgm:presLayoutVars>
      </dgm:prSet>
      <dgm:spPr/>
    </dgm:pt>
    <dgm:pt modelId="{AF1B5125-CD73-4B0D-9CEC-BA08AA84AC6A}" type="pres">
      <dgm:prSet presAssocID="{D1FE3838-AA9F-4026-8318-85516B12D383}" presName="sibTransLast" presStyleLbl="sibTrans2D1" presStyleIdx="1" presStyleCnt="2"/>
      <dgm:spPr/>
    </dgm:pt>
    <dgm:pt modelId="{B068CD1D-E603-4A61-9600-194702AC76A5}" type="pres">
      <dgm:prSet presAssocID="{D1FE3838-AA9F-4026-8318-85516B12D383}" presName="connectorText" presStyleLbl="sibTrans2D1" presStyleIdx="1" presStyleCnt="2"/>
      <dgm:spPr/>
    </dgm:pt>
    <dgm:pt modelId="{D6A2DA2B-DC05-45C2-81D7-472BC282FB6D}" type="pres">
      <dgm:prSet presAssocID="{D1FE3838-AA9F-4026-8318-85516B12D383}" presName="lastNode" presStyleLbl="node1" presStyleIdx="2" presStyleCnt="3" custLinFactNeighborX="23680">
        <dgm:presLayoutVars>
          <dgm:bulletEnabled val="1"/>
        </dgm:presLayoutVars>
      </dgm:prSet>
      <dgm:spPr/>
    </dgm:pt>
  </dgm:ptLst>
  <dgm:cxnLst>
    <dgm:cxn modelId="{C9953D5B-06B1-4276-886E-719D653D2434}" type="presOf" srcId="{563914E2-AF56-4D58-9615-57B72C0A3D9E}" destId="{94743A42-D845-457A-B833-A38B846C0D21}" srcOrd="0" destOrd="0" presId="urn:microsoft.com/office/officeart/2005/8/layout/equation2"/>
    <dgm:cxn modelId="{45994C63-206E-40EC-983C-94C9D3D2A595}" srcId="{D1FE3838-AA9F-4026-8318-85516B12D383}" destId="{90C6227D-849D-4E71-B069-9D59D96FA0C6}" srcOrd="2" destOrd="0" parTransId="{AAE5C5C7-FDA3-402C-A82A-516D3AFF2086}" sibTransId="{ADE4344F-1157-4762-B0DE-B4F9C5B0CBAB}"/>
    <dgm:cxn modelId="{0E429A4B-EFC7-4E43-B04A-1FC28F67B521}" srcId="{D1FE3838-AA9F-4026-8318-85516B12D383}" destId="{23E526E6-4360-4472-8822-5590F863F81A}" srcOrd="0" destOrd="0" parTransId="{73B1AFBE-9EA8-4460-9828-82FFCD01A933}" sibTransId="{563914E2-AF56-4D58-9615-57B72C0A3D9E}"/>
    <dgm:cxn modelId="{6AA39B53-493F-4F7E-9596-72EA24981D15}" type="presOf" srcId="{90C6227D-849D-4E71-B069-9D59D96FA0C6}" destId="{D6A2DA2B-DC05-45C2-81D7-472BC282FB6D}" srcOrd="0" destOrd="0" presId="urn:microsoft.com/office/officeart/2005/8/layout/equation2"/>
    <dgm:cxn modelId="{EE2A0256-7621-4873-81B6-1B0D676D4E12}" type="presOf" srcId="{23E526E6-4360-4472-8822-5590F863F81A}" destId="{10813F63-F7A3-42EE-9ADB-4B7646EE55B0}" srcOrd="0" destOrd="0" presId="urn:microsoft.com/office/officeart/2005/8/layout/equation2"/>
    <dgm:cxn modelId="{24193078-8DE7-4E89-99EC-50006F52D070}" type="presOf" srcId="{32A4A548-4140-48AB-B9BC-7604469CC5C5}" destId="{AF1B5125-CD73-4B0D-9CEC-BA08AA84AC6A}" srcOrd="0" destOrd="0" presId="urn:microsoft.com/office/officeart/2005/8/layout/equation2"/>
    <dgm:cxn modelId="{430FA293-F9A1-4621-A448-896F2D715BDE}" srcId="{D1FE3838-AA9F-4026-8318-85516B12D383}" destId="{A7E810D2-365D-414C-8FA2-210188A34617}" srcOrd="1" destOrd="0" parTransId="{5D955594-6138-4949-A67C-D1B5A6064D0E}" sibTransId="{32A4A548-4140-48AB-B9BC-7604469CC5C5}"/>
    <dgm:cxn modelId="{262FCB9E-B6C3-4048-9F81-0A8C5D8D17C3}" type="presOf" srcId="{A7E810D2-365D-414C-8FA2-210188A34617}" destId="{5187BB95-206A-4DE3-B4AC-AA4DC0C6E47B}" srcOrd="0" destOrd="0" presId="urn:microsoft.com/office/officeart/2005/8/layout/equation2"/>
    <dgm:cxn modelId="{197EB9BF-F34B-496F-8DC4-828451363212}" type="presOf" srcId="{32A4A548-4140-48AB-B9BC-7604469CC5C5}" destId="{B068CD1D-E603-4A61-9600-194702AC76A5}" srcOrd="1" destOrd="0" presId="urn:microsoft.com/office/officeart/2005/8/layout/equation2"/>
    <dgm:cxn modelId="{394FF9D6-0EB0-4D1A-9DE9-529BFB4AAFEE}" type="presOf" srcId="{D1FE3838-AA9F-4026-8318-85516B12D383}" destId="{8EDF2B5A-3985-4157-A1A4-0CD9F5B4B9D1}" srcOrd="0" destOrd="0" presId="urn:microsoft.com/office/officeart/2005/8/layout/equation2"/>
    <dgm:cxn modelId="{F590AC9D-D4FB-48FA-B501-EB1A86CC101D}" type="presParOf" srcId="{8EDF2B5A-3985-4157-A1A4-0CD9F5B4B9D1}" destId="{903018E1-F86B-455F-B7EF-E7B0D7DCB7DA}" srcOrd="0" destOrd="0" presId="urn:microsoft.com/office/officeart/2005/8/layout/equation2"/>
    <dgm:cxn modelId="{CA2B992C-5C22-4C3F-9B35-ED2E7D42EF5F}" type="presParOf" srcId="{903018E1-F86B-455F-B7EF-E7B0D7DCB7DA}" destId="{10813F63-F7A3-42EE-9ADB-4B7646EE55B0}" srcOrd="0" destOrd="0" presId="urn:microsoft.com/office/officeart/2005/8/layout/equation2"/>
    <dgm:cxn modelId="{87CE528B-F411-4220-B5E3-BE6CC3770F70}" type="presParOf" srcId="{903018E1-F86B-455F-B7EF-E7B0D7DCB7DA}" destId="{93696D61-7F7B-44AE-819E-2C162C7540C0}" srcOrd="1" destOrd="0" presId="urn:microsoft.com/office/officeart/2005/8/layout/equation2"/>
    <dgm:cxn modelId="{54954C2F-22FA-4A4E-8D8A-13AE9E7B0F3E}" type="presParOf" srcId="{903018E1-F86B-455F-B7EF-E7B0D7DCB7DA}" destId="{94743A42-D845-457A-B833-A38B846C0D21}" srcOrd="2" destOrd="0" presId="urn:microsoft.com/office/officeart/2005/8/layout/equation2"/>
    <dgm:cxn modelId="{72D9C879-2EEA-4C81-9594-851E40B3D3F9}" type="presParOf" srcId="{903018E1-F86B-455F-B7EF-E7B0D7DCB7DA}" destId="{F7AC6B91-06B8-434D-99A5-B9EDDF559CB2}" srcOrd="3" destOrd="0" presId="urn:microsoft.com/office/officeart/2005/8/layout/equation2"/>
    <dgm:cxn modelId="{8BFF2E68-0E47-4E16-ADD4-18EAB6B0635C}" type="presParOf" srcId="{903018E1-F86B-455F-B7EF-E7B0D7DCB7DA}" destId="{5187BB95-206A-4DE3-B4AC-AA4DC0C6E47B}" srcOrd="4" destOrd="0" presId="urn:microsoft.com/office/officeart/2005/8/layout/equation2"/>
    <dgm:cxn modelId="{D517E4C3-6D51-44E5-930F-49664B11A9B0}" type="presParOf" srcId="{8EDF2B5A-3985-4157-A1A4-0CD9F5B4B9D1}" destId="{AF1B5125-CD73-4B0D-9CEC-BA08AA84AC6A}" srcOrd="1" destOrd="0" presId="urn:microsoft.com/office/officeart/2005/8/layout/equation2"/>
    <dgm:cxn modelId="{B0E8CC8F-E612-4DE1-8260-2D7E959305B0}" type="presParOf" srcId="{AF1B5125-CD73-4B0D-9CEC-BA08AA84AC6A}" destId="{B068CD1D-E603-4A61-9600-194702AC76A5}" srcOrd="0" destOrd="0" presId="urn:microsoft.com/office/officeart/2005/8/layout/equation2"/>
    <dgm:cxn modelId="{9D663607-24BF-4CCD-B563-19EC0407E930}" type="presParOf" srcId="{8EDF2B5A-3985-4157-A1A4-0CD9F5B4B9D1}" destId="{D6A2DA2B-DC05-45C2-81D7-472BC282FB6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A3D6B-5643-4161-B0EE-DE21A0EED4A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8CABFCC-65D6-4E5E-83BD-755D3D2A1A0C}">
      <dgm:prSet phldrT="[Texto]"/>
      <dgm:spPr/>
      <dgm:t>
        <a:bodyPr/>
        <a:lstStyle/>
        <a:p>
          <a:r>
            <a:rPr lang="pt-BR" dirty="0"/>
            <a:t>Estratégia</a:t>
          </a:r>
        </a:p>
      </dgm:t>
    </dgm:pt>
    <dgm:pt modelId="{EC87D480-E5E3-4442-9215-BB4A9B14A3E3}" type="parTrans" cxnId="{F964A842-9C7F-492F-9B33-810F85198DC5}">
      <dgm:prSet/>
      <dgm:spPr/>
      <dgm:t>
        <a:bodyPr/>
        <a:lstStyle/>
        <a:p>
          <a:endParaRPr lang="pt-BR"/>
        </a:p>
      </dgm:t>
    </dgm:pt>
    <dgm:pt modelId="{94122F3F-FFA5-4AA9-AC64-01E7C2998200}" type="sibTrans" cxnId="{F964A842-9C7F-492F-9B33-810F85198DC5}">
      <dgm:prSet/>
      <dgm:spPr/>
      <dgm:t>
        <a:bodyPr/>
        <a:lstStyle/>
        <a:p>
          <a:endParaRPr lang="pt-BR"/>
        </a:p>
      </dgm:t>
    </dgm:pt>
    <dgm:pt modelId="{9E02A134-8D08-420D-AF47-924BB7F6DFF0}">
      <dgm:prSet phldrT="[Texto]"/>
      <dgm:spPr/>
      <dgm:t>
        <a:bodyPr/>
        <a:lstStyle/>
        <a:p>
          <a:r>
            <a:rPr lang="pt-BR" dirty="0"/>
            <a:t>Governança</a:t>
          </a:r>
        </a:p>
      </dgm:t>
    </dgm:pt>
    <dgm:pt modelId="{FFF48213-1C1A-4D65-B9D9-6FC7F13E56E3}" type="parTrans" cxnId="{2ECB43CD-227C-4D38-8625-9F69935B7E0D}">
      <dgm:prSet/>
      <dgm:spPr/>
      <dgm:t>
        <a:bodyPr/>
        <a:lstStyle/>
        <a:p>
          <a:endParaRPr lang="pt-BR"/>
        </a:p>
      </dgm:t>
    </dgm:pt>
    <dgm:pt modelId="{96A2FD20-93EE-425E-9B52-EB9876EE0DBB}" type="sibTrans" cxnId="{2ECB43CD-227C-4D38-8625-9F69935B7E0D}">
      <dgm:prSet/>
      <dgm:spPr/>
      <dgm:t>
        <a:bodyPr/>
        <a:lstStyle/>
        <a:p>
          <a:endParaRPr lang="pt-BR"/>
        </a:p>
      </dgm:t>
    </dgm:pt>
    <dgm:pt modelId="{96D161D9-AC63-4D78-94C1-93C18F87F7F2}">
      <dgm:prSet phldrT="[Texto]"/>
      <dgm:spPr/>
      <dgm:t>
        <a:bodyPr/>
        <a:lstStyle/>
        <a:p>
          <a:r>
            <a:rPr lang="pt-BR" dirty="0"/>
            <a:t>Desempenho</a:t>
          </a:r>
        </a:p>
      </dgm:t>
    </dgm:pt>
    <dgm:pt modelId="{A021C9C3-E699-4AEA-BADD-CBA2A494DAA9}" type="parTrans" cxnId="{1BCA8A82-72F2-4E77-AF2D-0199BB702467}">
      <dgm:prSet/>
      <dgm:spPr/>
      <dgm:t>
        <a:bodyPr/>
        <a:lstStyle/>
        <a:p>
          <a:endParaRPr lang="pt-BR"/>
        </a:p>
      </dgm:t>
    </dgm:pt>
    <dgm:pt modelId="{11B2A939-3EE8-4D4B-BB48-4B2D50CC757A}" type="sibTrans" cxnId="{1BCA8A82-72F2-4E77-AF2D-0199BB702467}">
      <dgm:prSet/>
      <dgm:spPr/>
      <dgm:t>
        <a:bodyPr/>
        <a:lstStyle/>
        <a:p>
          <a:endParaRPr lang="pt-BR"/>
        </a:p>
      </dgm:t>
    </dgm:pt>
    <dgm:pt modelId="{88B457DA-0E10-4257-9757-5C86FAC130A0}">
      <dgm:prSet phldrT="[Texto]"/>
      <dgm:spPr/>
      <dgm:t>
        <a:bodyPr/>
        <a:lstStyle/>
        <a:p>
          <a:r>
            <a:rPr lang="pt-BR" dirty="0"/>
            <a:t>Perspectivas</a:t>
          </a:r>
        </a:p>
      </dgm:t>
    </dgm:pt>
    <dgm:pt modelId="{CED59617-CF12-453B-B186-1A30AD20A516}" type="parTrans" cxnId="{495D8886-531D-4C88-8A4A-2F6462962B29}">
      <dgm:prSet/>
      <dgm:spPr/>
      <dgm:t>
        <a:bodyPr/>
        <a:lstStyle/>
        <a:p>
          <a:endParaRPr lang="pt-BR"/>
        </a:p>
      </dgm:t>
    </dgm:pt>
    <dgm:pt modelId="{98D23384-A91F-4C8C-8F55-1465A4435507}" type="sibTrans" cxnId="{495D8886-531D-4C88-8A4A-2F6462962B29}">
      <dgm:prSet/>
      <dgm:spPr/>
      <dgm:t>
        <a:bodyPr/>
        <a:lstStyle/>
        <a:p>
          <a:endParaRPr lang="pt-BR"/>
        </a:p>
      </dgm:t>
    </dgm:pt>
    <dgm:pt modelId="{2DA7570B-D8EF-4898-8554-A219908DD67E}" type="pres">
      <dgm:prSet presAssocID="{75CA3D6B-5643-4161-B0EE-DE21A0EED4AD}" presName="Name0" presStyleCnt="0">
        <dgm:presLayoutVars>
          <dgm:chMax val="7"/>
          <dgm:chPref val="7"/>
          <dgm:dir/>
        </dgm:presLayoutVars>
      </dgm:prSet>
      <dgm:spPr/>
    </dgm:pt>
    <dgm:pt modelId="{2920D3A9-307A-4748-B305-2AD499E0B06D}" type="pres">
      <dgm:prSet presAssocID="{75CA3D6B-5643-4161-B0EE-DE21A0EED4AD}" presName="Name1" presStyleCnt="0"/>
      <dgm:spPr/>
    </dgm:pt>
    <dgm:pt modelId="{A2A36810-3255-4A45-A9C4-51390B2A3957}" type="pres">
      <dgm:prSet presAssocID="{75CA3D6B-5643-4161-B0EE-DE21A0EED4AD}" presName="cycle" presStyleCnt="0"/>
      <dgm:spPr/>
    </dgm:pt>
    <dgm:pt modelId="{D3159DA5-44AC-420B-BF2D-2ADDCAE6AF5B}" type="pres">
      <dgm:prSet presAssocID="{75CA3D6B-5643-4161-B0EE-DE21A0EED4AD}" presName="srcNode" presStyleLbl="node1" presStyleIdx="0" presStyleCnt="4"/>
      <dgm:spPr/>
    </dgm:pt>
    <dgm:pt modelId="{E099B896-2EA6-4771-92FB-B6B5C2CAF539}" type="pres">
      <dgm:prSet presAssocID="{75CA3D6B-5643-4161-B0EE-DE21A0EED4AD}" presName="conn" presStyleLbl="parChTrans1D2" presStyleIdx="0" presStyleCnt="1"/>
      <dgm:spPr/>
    </dgm:pt>
    <dgm:pt modelId="{3F627C0E-EA11-40F7-BE74-D08135DE7AE0}" type="pres">
      <dgm:prSet presAssocID="{75CA3D6B-5643-4161-B0EE-DE21A0EED4AD}" presName="extraNode" presStyleLbl="node1" presStyleIdx="0" presStyleCnt="4"/>
      <dgm:spPr/>
    </dgm:pt>
    <dgm:pt modelId="{31C2FA6B-3974-4C89-B663-A6D3DAA38D9E}" type="pres">
      <dgm:prSet presAssocID="{75CA3D6B-5643-4161-B0EE-DE21A0EED4AD}" presName="dstNode" presStyleLbl="node1" presStyleIdx="0" presStyleCnt="4"/>
      <dgm:spPr/>
    </dgm:pt>
    <dgm:pt modelId="{E15A4DBB-9C45-4354-B397-E3DAF86E2775}" type="pres">
      <dgm:prSet presAssocID="{58CABFCC-65D6-4E5E-83BD-755D3D2A1A0C}" presName="text_1" presStyleLbl="node1" presStyleIdx="0" presStyleCnt="4">
        <dgm:presLayoutVars>
          <dgm:bulletEnabled val="1"/>
        </dgm:presLayoutVars>
      </dgm:prSet>
      <dgm:spPr/>
    </dgm:pt>
    <dgm:pt modelId="{91E8FA61-51ED-4B80-803B-0AAC5199BBAA}" type="pres">
      <dgm:prSet presAssocID="{58CABFCC-65D6-4E5E-83BD-755D3D2A1A0C}" presName="accent_1" presStyleCnt="0"/>
      <dgm:spPr/>
    </dgm:pt>
    <dgm:pt modelId="{392920E9-6473-492C-84D2-C6D27F694C18}" type="pres">
      <dgm:prSet presAssocID="{58CABFCC-65D6-4E5E-83BD-755D3D2A1A0C}" presName="accentRepeatNode" presStyleLbl="solidFgAcc1" presStyleIdx="0" presStyleCnt="4" custScaleX="37462" custScaleY="37462"/>
      <dgm:spPr>
        <a:solidFill>
          <a:srgbClr val="5B9BD5"/>
        </a:solidFill>
      </dgm:spPr>
    </dgm:pt>
    <dgm:pt modelId="{33B8DAD1-5450-4E68-BD06-E560D02007B2}" type="pres">
      <dgm:prSet presAssocID="{9E02A134-8D08-420D-AF47-924BB7F6DFF0}" presName="text_2" presStyleLbl="node1" presStyleIdx="1" presStyleCnt="4">
        <dgm:presLayoutVars>
          <dgm:bulletEnabled val="1"/>
        </dgm:presLayoutVars>
      </dgm:prSet>
      <dgm:spPr/>
    </dgm:pt>
    <dgm:pt modelId="{06371669-EF1D-4F0B-9E22-9BC1295F35FE}" type="pres">
      <dgm:prSet presAssocID="{9E02A134-8D08-420D-AF47-924BB7F6DFF0}" presName="accent_2" presStyleCnt="0"/>
      <dgm:spPr/>
    </dgm:pt>
    <dgm:pt modelId="{54CB81F4-07CC-40FC-B926-1E709EB987E7}" type="pres">
      <dgm:prSet presAssocID="{9E02A134-8D08-420D-AF47-924BB7F6DFF0}" presName="accentRepeatNode" presStyleLbl="solidFgAcc1" presStyleIdx="1" presStyleCnt="4" custScaleX="37462" custScaleY="37462"/>
      <dgm:spPr>
        <a:solidFill>
          <a:srgbClr val="52CAB8"/>
        </a:solidFill>
      </dgm:spPr>
    </dgm:pt>
    <dgm:pt modelId="{30360ECA-7D2D-49D8-9730-86A7BEC5A82C}" type="pres">
      <dgm:prSet presAssocID="{96D161D9-AC63-4D78-94C1-93C18F87F7F2}" presName="text_3" presStyleLbl="node1" presStyleIdx="2" presStyleCnt="4">
        <dgm:presLayoutVars>
          <dgm:bulletEnabled val="1"/>
        </dgm:presLayoutVars>
      </dgm:prSet>
      <dgm:spPr/>
    </dgm:pt>
    <dgm:pt modelId="{1F6F1F63-9C1B-40E0-8D0E-1B06F9D47193}" type="pres">
      <dgm:prSet presAssocID="{96D161D9-AC63-4D78-94C1-93C18F87F7F2}" presName="accent_3" presStyleCnt="0"/>
      <dgm:spPr/>
    </dgm:pt>
    <dgm:pt modelId="{7BD0C52C-3857-402B-ACCC-BD7703869C97}" type="pres">
      <dgm:prSet presAssocID="{96D161D9-AC63-4D78-94C1-93C18F87F7F2}" presName="accentRepeatNode" presStyleLbl="solidFgAcc1" presStyleIdx="2" presStyleCnt="4" custScaleX="37462" custScaleY="37462"/>
      <dgm:spPr>
        <a:solidFill>
          <a:srgbClr val="49BF64"/>
        </a:solidFill>
      </dgm:spPr>
    </dgm:pt>
    <dgm:pt modelId="{BB3B11BF-9B40-44C2-ADA5-C6964696E4FF}" type="pres">
      <dgm:prSet presAssocID="{88B457DA-0E10-4257-9757-5C86FAC130A0}" presName="text_4" presStyleLbl="node1" presStyleIdx="3" presStyleCnt="4">
        <dgm:presLayoutVars>
          <dgm:bulletEnabled val="1"/>
        </dgm:presLayoutVars>
      </dgm:prSet>
      <dgm:spPr/>
    </dgm:pt>
    <dgm:pt modelId="{4E4A5AF3-DB0E-44AA-B544-73E0B628E44B}" type="pres">
      <dgm:prSet presAssocID="{88B457DA-0E10-4257-9757-5C86FAC130A0}" presName="accent_4" presStyleCnt="0"/>
      <dgm:spPr/>
    </dgm:pt>
    <dgm:pt modelId="{D518B414-2835-4A3A-BD46-72941DE73C3F}" type="pres">
      <dgm:prSet presAssocID="{88B457DA-0E10-4257-9757-5C86FAC130A0}" presName="accentRepeatNode" presStyleLbl="solidFgAcc1" presStyleIdx="3" presStyleCnt="4" custScaleX="37462" custScaleY="37462"/>
      <dgm:spPr>
        <a:solidFill>
          <a:srgbClr val="70AD47"/>
        </a:solidFill>
      </dgm:spPr>
    </dgm:pt>
  </dgm:ptLst>
  <dgm:cxnLst>
    <dgm:cxn modelId="{F964A842-9C7F-492F-9B33-810F85198DC5}" srcId="{75CA3D6B-5643-4161-B0EE-DE21A0EED4AD}" destId="{58CABFCC-65D6-4E5E-83BD-755D3D2A1A0C}" srcOrd="0" destOrd="0" parTransId="{EC87D480-E5E3-4442-9215-BB4A9B14A3E3}" sibTransId="{94122F3F-FFA5-4AA9-AC64-01E7C2998200}"/>
    <dgm:cxn modelId="{66FD9F68-901C-4D23-859F-96AC29B72EB9}" type="presOf" srcId="{9E02A134-8D08-420D-AF47-924BB7F6DFF0}" destId="{33B8DAD1-5450-4E68-BD06-E560D02007B2}" srcOrd="0" destOrd="0" presId="urn:microsoft.com/office/officeart/2008/layout/VerticalCurvedList"/>
    <dgm:cxn modelId="{38705871-5C21-4068-B7FB-E07069EE8634}" type="presOf" srcId="{96D161D9-AC63-4D78-94C1-93C18F87F7F2}" destId="{30360ECA-7D2D-49D8-9730-86A7BEC5A82C}" srcOrd="0" destOrd="0" presId="urn:microsoft.com/office/officeart/2008/layout/VerticalCurvedList"/>
    <dgm:cxn modelId="{64F5E67A-4D97-4E57-B560-BA71AC839DF8}" type="presOf" srcId="{94122F3F-FFA5-4AA9-AC64-01E7C2998200}" destId="{E099B896-2EA6-4771-92FB-B6B5C2CAF539}" srcOrd="0" destOrd="0" presId="urn:microsoft.com/office/officeart/2008/layout/VerticalCurvedList"/>
    <dgm:cxn modelId="{1BCA8A82-72F2-4E77-AF2D-0199BB702467}" srcId="{75CA3D6B-5643-4161-B0EE-DE21A0EED4AD}" destId="{96D161D9-AC63-4D78-94C1-93C18F87F7F2}" srcOrd="2" destOrd="0" parTransId="{A021C9C3-E699-4AEA-BADD-CBA2A494DAA9}" sibTransId="{11B2A939-3EE8-4D4B-BB48-4B2D50CC757A}"/>
    <dgm:cxn modelId="{495D8886-531D-4C88-8A4A-2F6462962B29}" srcId="{75CA3D6B-5643-4161-B0EE-DE21A0EED4AD}" destId="{88B457DA-0E10-4257-9757-5C86FAC130A0}" srcOrd="3" destOrd="0" parTransId="{CED59617-CF12-453B-B186-1A30AD20A516}" sibTransId="{98D23384-A91F-4C8C-8F55-1465A4435507}"/>
    <dgm:cxn modelId="{3B6EB9A9-0DAF-4691-AA93-D35FD0A0741E}" type="presOf" srcId="{58CABFCC-65D6-4E5E-83BD-755D3D2A1A0C}" destId="{E15A4DBB-9C45-4354-B397-E3DAF86E2775}" srcOrd="0" destOrd="0" presId="urn:microsoft.com/office/officeart/2008/layout/VerticalCurvedList"/>
    <dgm:cxn modelId="{F715B2B3-BE3D-49ED-8C4C-DA99D837A7E2}" type="presOf" srcId="{88B457DA-0E10-4257-9757-5C86FAC130A0}" destId="{BB3B11BF-9B40-44C2-ADA5-C6964696E4FF}" srcOrd="0" destOrd="0" presId="urn:microsoft.com/office/officeart/2008/layout/VerticalCurvedList"/>
    <dgm:cxn modelId="{2ECB43CD-227C-4D38-8625-9F69935B7E0D}" srcId="{75CA3D6B-5643-4161-B0EE-DE21A0EED4AD}" destId="{9E02A134-8D08-420D-AF47-924BB7F6DFF0}" srcOrd="1" destOrd="0" parTransId="{FFF48213-1C1A-4D65-B9D9-6FC7F13E56E3}" sibTransId="{96A2FD20-93EE-425E-9B52-EB9876EE0DBB}"/>
    <dgm:cxn modelId="{932BD8ED-4191-4EA9-A38C-8D5F16E0455E}" type="presOf" srcId="{75CA3D6B-5643-4161-B0EE-DE21A0EED4AD}" destId="{2DA7570B-D8EF-4898-8554-A219908DD67E}" srcOrd="0" destOrd="0" presId="urn:microsoft.com/office/officeart/2008/layout/VerticalCurvedList"/>
    <dgm:cxn modelId="{9C1367EB-3A4F-4FD3-9F80-DA177904C4F9}" type="presParOf" srcId="{2DA7570B-D8EF-4898-8554-A219908DD67E}" destId="{2920D3A9-307A-4748-B305-2AD499E0B06D}" srcOrd="0" destOrd="0" presId="urn:microsoft.com/office/officeart/2008/layout/VerticalCurvedList"/>
    <dgm:cxn modelId="{3A876DF4-92FE-4763-9D54-F960C7DE5598}" type="presParOf" srcId="{2920D3A9-307A-4748-B305-2AD499E0B06D}" destId="{A2A36810-3255-4A45-A9C4-51390B2A3957}" srcOrd="0" destOrd="0" presId="urn:microsoft.com/office/officeart/2008/layout/VerticalCurvedList"/>
    <dgm:cxn modelId="{881600D7-7195-439C-AFC1-EA40FC4A302E}" type="presParOf" srcId="{A2A36810-3255-4A45-A9C4-51390B2A3957}" destId="{D3159DA5-44AC-420B-BF2D-2ADDCAE6AF5B}" srcOrd="0" destOrd="0" presId="urn:microsoft.com/office/officeart/2008/layout/VerticalCurvedList"/>
    <dgm:cxn modelId="{0F88EF6D-BD58-4A83-8A00-A27DEF0ED3F6}" type="presParOf" srcId="{A2A36810-3255-4A45-A9C4-51390B2A3957}" destId="{E099B896-2EA6-4771-92FB-B6B5C2CAF539}" srcOrd="1" destOrd="0" presId="urn:microsoft.com/office/officeart/2008/layout/VerticalCurvedList"/>
    <dgm:cxn modelId="{CBE0F41E-0CB8-4D23-B650-DA099E14DF96}" type="presParOf" srcId="{A2A36810-3255-4A45-A9C4-51390B2A3957}" destId="{3F627C0E-EA11-40F7-BE74-D08135DE7AE0}" srcOrd="2" destOrd="0" presId="urn:microsoft.com/office/officeart/2008/layout/VerticalCurvedList"/>
    <dgm:cxn modelId="{277E7891-B322-410F-9F36-3180533A8447}" type="presParOf" srcId="{A2A36810-3255-4A45-A9C4-51390B2A3957}" destId="{31C2FA6B-3974-4C89-B663-A6D3DAA38D9E}" srcOrd="3" destOrd="0" presId="urn:microsoft.com/office/officeart/2008/layout/VerticalCurvedList"/>
    <dgm:cxn modelId="{651A6C80-04C1-4934-91CA-0B1F37F28700}" type="presParOf" srcId="{2920D3A9-307A-4748-B305-2AD499E0B06D}" destId="{E15A4DBB-9C45-4354-B397-E3DAF86E2775}" srcOrd="1" destOrd="0" presId="urn:microsoft.com/office/officeart/2008/layout/VerticalCurvedList"/>
    <dgm:cxn modelId="{B33AD3F3-E263-486C-B355-6944051EC13D}" type="presParOf" srcId="{2920D3A9-307A-4748-B305-2AD499E0B06D}" destId="{91E8FA61-51ED-4B80-803B-0AAC5199BBAA}" srcOrd="2" destOrd="0" presId="urn:microsoft.com/office/officeart/2008/layout/VerticalCurvedList"/>
    <dgm:cxn modelId="{5C176366-76A8-4FAA-A5B7-EC9DFA181152}" type="presParOf" srcId="{91E8FA61-51ED-4B80-803B-0AAC5199BBAA}" destId="{392920E9-6473-492C-84D2-C6D27F694C18}" srcOrd="0" destOrd="0" presId="urn:microsoft.com/office/officeart/2008/layout/VerticalCurvedList"/>
    <dgm:cxn modelId="{2C636E69-8DE5-4F6A-98DC-2714068580C1}" type="presParOf" srcId="{2920D3A9-307A-4748-B305-2AD499E0B06D}" destId="{33B8DAD1-5450-4E68-BD06-E560D02007B2}" srcOrd="3" destOrd="0" presId="urn:microsoft.com/office/officeart/2008/layout/VerticalCurvedList"/>
    <dgm:cxn modelId="{E9840CB1-921B-416E-B4FE-38644D0AEED0}" type="presParOf" srcId="{2920D3A9-307A-4748-B305-2AD499E0B06D}" destId="{06371669-EF1D-4F0B-9E22-9BC1295F35FE}" srcOrd="4" destOrd="0" presId="urn:microsoft.com/office/officeart/2008/layout/VerticalCurvedList"/>
    <dgm:cxn modelId="{E1D0BA03-DD64-490D-BAC6-DC2AAA3CCFA6}" type="presParOf" srcId="{06371669-EF1D-4F0B-9E22-9BC1295F35FE}" destId="{54CB81F4-07CC-40FC-B926-1E709EB987E7}" srcOrd="0" destOrd="0" presId="urn:microsoft.com/office/officeart/2008/layout/VerticalCurvedList"/>
    <dgm:cxn modelId="{48BFE3C7-A873-4028-9212-9BDB754528B0}" type="presParOf" srcId="{2920D3A9-307A-4748-B305-2AD499E0B06D}" destId="{30360ECA-7D2D-49D8-9730-86A7BEC5A82C}" srcOrd="5" destOrd="0" presId="urn:microsoft.com/office/officeart/2008/layout/VerticalCurvedList"/>
    <dgm:cxn modelId="{5AEF39F3-B267-4DB0-AC84-87A78E8A7040}" type="presParOf" srcId="{2920D3A9-307A-4748-B305-2AD499E0B06D}" destId="{1F6F1F63-9C1B-40E0-8D0E-1B06F9D47193}" srcOrd="6" destOrd="0" presId="urn:microsoft.com/office/officeart/2008/layout/VerticalCurvedList"/>
    <dgm:cxn modelId="{3B4D61FB-7DF6-4085-B496-2F7AEEC0CAF3}" type="presParOf" srcId="{1F6F1F63-9C1B-40E0-8D0E-1B06F9D47193}" destId="{7BD0C52C-3857-402B-ACCC-BD7703869C97}" srcOrd="0" destOrd="0" presId="urn:microsoft.com/office/officeart/2008/layout/VerticalCurvedList"/>
    <dgm:cxn modelId="{1667B2F8-E988-4324-8EAE-5B09D030857B}" type="presParOf" srcId="{2920D3A9-307A-4748-B305-2AD499E0B06D}" destId="{BB3B11BF-9B40-44C2-ADA5-C6964696E4FF}" srcOrd="7" destOrd="0" presId="urn:microsoft.com/office/officeart/2008/layout/VerticalCurvedList"/>
    <dgm:cxn modelId="{557EFFB0-747B-43F7-B39E-8B0EC80ECBBB}" type="presParOf" srcId="{2920D3A9-307A-4748-B305-2AD499E0B06D}" destId="{4E4A5AF3-DB0E-44AA-B544-73E0B628E44B}" srcOrd="8" destOrd="0" presId="urn:microsoft.com/office/officeart/2008/layout/VerticalCurvedList"/>
    <dgm:cxn modelId="{677B843E-384F-4629-B38F-BD3F8C2FCCB8}" type="presParOf" srcId="{4E4A5AF3-DB0E-44AA-B544-73E0B628E44B}" destId="{D518B414-2835-4A3A-BD46-72941DE73C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ED700-3B3E-45A7-BF35-B564A973CFFC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BA431BB-C287-489B-A2F1-E46C6D138C94}">
      <dgm:prSet phldrT="[Texto]" custT="1"/>
      <dgm:spPr/>
      <dgm:t>
        <a:bodyPr/>
        <a:lstStyle/>
        <a:p>
          <a:r>
            <a:rPr lang="pt-BR" sz="1900" dirty="0"/>
            <a:t>1-Abordagem Estratégica</a:t>
          </a:r>
        </a:p>
      </dgm:t>
    </dgm:pt>
    <dgm:pt modelId="{56634F7D-FEB8-4C30-8E45-95233AD635C8}" type="parTrans" cxnId="{46A69500-6482-47B8-8419-907CDCAF002A}">
      <dgm:prSet/>
      <dgm:spPr/>
      <dgm:t>
        <a:bodyPr/>
        <a:lstStyle/>
        <a:p>
          <a:endParaRPr lang="pt-BR" sz="2000"/>
        </a:p>
      </dgm:t>
    </dgm:pt>
    <dgm:pt modelId="{E61D98C6-1850-4F60-AE6A-50C0DA67BD1A}" type="sibTrans" cxnId="{46A69500-6482-47B8-8419-907CDCAF002A}">
      <dgm:prSet/>
      <dgm:spPr/>
      <dgm:t>
        <a:bodyPr/>
        <a:lstStyle/>
        <a:p>
          <a:endParaRPr lang="pt-BR" sz="2000"/>
        </a:p>
      </dgm:t>
    </dgm:pt>
    <dgm:pt modelId="{69694747-29AE-4B47-B8E8-2E3B07C9A87E}">
      <dgm:prSet phldrT="[Texto]" custT="1"/>
      <dgm:spPr/>
      <dgm:t>
        <a:bodyPr/>
        <a:lstStyle/>
        <a:p>
          <a:r>
            <a:rPr lang="pt-BR" sz="1900" dirty="0"/>
            <a:t>3-Conectividade da Informação</a:t>
          </a:r>
        </a:p>
      </dgm:t>
    </dgm:pt>
    <dgm:pt modelId="{7CF65519-986C-4134-A5A9-A888AF7F4AAC}" type="parTrans" cxnId="{D6A9B946-29D6-4452-8740-4484AB9F5A98}">
      <dgm:prSet/>
      <dgm:spPr/>
      <dgm:t>
        <a:bodyPr/>
        <a:lstStyle/>
        <a:p>
          <a:endParaRPr lang="pt-BR" sz="2000"/>
        </a:p>
      </dgm:t>
    </dgm:pt>
    <dgm:pt modelId="{2FF43D7D-3943-4547-A046-778F9F398383}" type="sibTrans" cxnId="{D6A9B946-29D6-4452-8740-4484AB9F5A98}">
      <dgm:prSet/>
      <dgm:spPr/>
      <dgm:t>
        <a:bodyPr/>
        <a:lstStyle/>
        <a:p>
          <a:endParaRPr lang="pt-BR" sz="2000"/>
        </a:p>
      </dgm:t>
    </dgm:pt>
    <dgm:pt modelId="{61C1FADA-FB3C-4BF9-96D7-F727C64A7EC5}">
      <dgm:prSet phldrT="[Texto]" custT="1"/>
      <dgm:spPr/>
      <dgm:t>
        <a:bodyPr/>
        <a:lstStyle/>
        <a:p>
          <a:r>
            <a:rPr lang="pt-BR" sz="1900" dirty="0">
              <a:latin typeface="+mn-lt"/>
            </a:rPr>
            <a:t>5-Relações com partes interessadas</a:t>
          </a:r>
          <a:endParaRPr lang="pt-BR" sz="1900" dirty="0"/>
        </a:p>
      </dgm:t>
    </dgm:pt>
    <dgm:pt modelId="{55F0A6D4-13E5-4538-AE0C-EA58AC7F148B}" type="parTrans" cxnId="{0EA9EA23-0CFA-4781-9410-D2D2A3C967C8}">
      <dgm:prSet/>
      <dgm:spPr/>
      <dgm:t>
        <a:bodyPr/>
        <a:lstStyle/>
        <a:p>
          <a:endParaRPr lang="pt-BR" sz="2000"/>
        </a:p>
      </dgm:t>
    </dgm:pt>
    <dgm:pt modelId="{A6EAA10D-061A-4C20-93FB-21039070A47C}" type="sibTrans" cxnId="{0EA9EA23-0CFA-4781-9410-D2D2A3C967C8}">
      <dgm:prSet/>
      <dgm:spPr/>
      <dgm:t>
        <a:bodyPr/>
        <a:lstStyle/>
        <a:p>
          <a:endParaRPr lang="pt-BR" sz="2000"/>
        </a:p>
      </dgm:t>
    </dgm:pt>
    <dgm:pt modelId="{07E8F4AF-D8D4-4282-A6D0-F05615D5D028}">
      <dgm:prSet phldrT="[Texto]" custT="1"/>
      <dgm:spPr/>
      <dgm:t>
        <a:bodyPr/>
        <a:lstStyle/>
        <a:p>
          <a:r>
            <a:rPr lang="pt-BR" sz="1900" dirty="0">
              <a:latin typeface="+mn-lt"/>
            </a:rPr>
            <a:t>7-Materialidade</a:t>
          </a:r>
          <a:endParaRPr lang="pt-BR" sz="1900" dirty="0"/>
        </a:p>
      </dgm:t>
    </dgm:pt>
    <dgm:pt modelId="{5DF1618D-34BB-4F23-A52F-9010CEE64FFF}" type="parTrans" cxnId="{EBAE369B-5DD3-4056-BA80-F9FC963BF8DF}">
      <dgm:prSet/>
      <dgm:spPr/>
      <dgm:t>
        <a:bodyPr/>
        <a:lstStyle/>
        <a:p>
          <a:endParaRPr lang="pt-BR" sz="2000"/>
        </a:p>
      </dgm:t>
    </dgm:pt>
    <dgm:pt modelId="{D3D254FB-38E2-4859-8EA5-9BEC864AD2A6}" type="sibTrans" cxnId="{EBAE369B-5DD3-4056-BA80-F9FC963BF8DF}">
      <dgm:prSet/>
      <dgm:spPr/>
      <dgm:t>
        <a:bodyPr/>
        <a:lstStyle/>
        <a:p>
          <a:endParaRPr lang="pt-BR" sz="2000"/>
        </a:p>
      </dgm:t>
    </dgm:pt>
    <dgm:pt modelId="{33370E09-C1BD-425E-A1F4-6199C8CF9A87}" type="pres">
      <dgm:prSet presAssocID="{A7AED700-3B3E-45A7-BF35-B564A973CFF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605E6AD-F0E2-47EF-9BE6-A0BB48BB1446}" type="pres">
      <dgm:prSet presAssocID="{6BA431BB-C287-489B-A2F1-E46C6D138C94}" presName="Accent1" presStyleCnt="0"/>
      <dgm:spPr/>
    </dgm:pt>
    <dgm:pt modelId="{2CC27DEC-DE31-44F2-A0EB-66AE3DB99537}" type="pres">
      <dgm:prSet presAssocID="{6BA431BB-C287-489B-A2F1-E46C6D138C94}" presName="Accent" presStyleLbl="node1" presStyleIdx="0" presStyleCnt="4"/>
      <dgm:spPr/>
    </dgm:pt>
    <dgm:pt modelId="{E24BA3D0-9C89-45E2-AEF1-94B3EE044556}" type="pres">
      <dgm:prSet presAssocID="{6BA431BB-C287-489B-A2F1-E46C6D138C9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0B50712-CBDA-4B31-B445-C8FA5E02F50F}" type="pres">
      <dgm:prSet presAssocID="{69694747-29AE-4B47-B8E8-2E3B07C9A87E}" presName="Accent2" presStyleCnt="0"/>
      <dgm:spPr/>
    </dgm:pt>
    <dgm:pt modelId="{93B1C05F-14F0-4FAA-AF5F-401CEF723FD8}" type="pres">
      <dgm:prSet presAssocID="{69694747-29AE-4B47-B8E8-2E3B07C9A87E}" presName="Accent" presStyleLbl="node1" presStyleIdx="1" presStyleCnt="4"/>
      <dgm:spPr/>
    </dgm:pt>
    <dgm:pt modelId="{F085465E-75F4-47F3-BE33-1D6B8DD3B04B}" type="pres">
      <dgm:prSet presAssocID="{69694747-29AE-4B47-B8E8-2E3B07C9A87E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7CB6DEA8-7C5E-48E6-B161-918DDD9D84DF}" type="pres">
      <dgm:prSet presAssocID="{61C1FADA-FB3C-4BF9-96D7-F727C64A7EC5}" presName="Accent3" presStyleCnt="0"/>
      <dgm:spPr/>
    </dgm:pt>
    <dgm:pt modelId="{A379B3F6-C0D6-4FEA-A7AE-75CD76CF85F6}" type="pres">
      <dgm:prSet presAssocID="{61C1FADA-FB3C-4BF9-96D7-F727C64A7EC5}" presName="Accent" presStyleLbl="node1" presStyleIdx="2" presStyleCnt="4"/>
      <dgm:spPr/>
    </dgm:pt>
    <dgm:pt modelId="{BCCA1191-F7FF-4761-977C-16E5D815A3FD}" type="pres">
      <dgm:prSet presAssocID="{61C1FADA-FB3C-4BF9-96D7-F727C64A7EC5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853E4C1-8CBF-4B30-9CE2-E9B1F5312EAF}" type="pres">
      <dgm:prSet presAssocID="{07E8F4AF-D8D4-4282-A6D0-F05615D5D028}" presName="Accent4" presStyleCnt="0"/>
      <dgm:spPr/>
    </dgm:pt>
    <dgm:pt modelId="{3F5924B5-21C5-4DD4-8019-D04D14117C7C}" type="pres">
      <dgm:prSet presAssocID="{07E8F4AF-D8D4-4282-A6D0-F05615D5D028}" presName="Accent" presStyleLbl="node1" presStyleIdx="3" presStyleCnt="4"/>
      <dgm:spPr/>
    </dgm:pt>
    <dgm:pt modelId="{45C57AA0-E261-4C28-81BC-6F69732CD9E8}" type="pres">
      <dgm:prSet presAssocID="{07E8F4AF-D8D4-4282-A6D0-F05615D5D02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6A69500-6482-47B8-8419-907CDCAF002A}" srcId="{A7AED700-3B3E-45A7-BF35-B564A973CFFC}" destId="{6BA431BB-C287-489B-A2F1-E46C6D138C94}" srcOrd="0" destOrd="0" parTransId="{56634F7D-FEB8-4C30-8E45-95233AD635C8}" sibTransId="{E61D98C6-1850-4F60-AE6A-50C0DA67BD1A}"/>
    <dgm:cxn modelId="{0EA9EA23-0CFA-4781-9410-D2D2A3C967C8}" srcId="{A7AED700-3B3E-45A7-BF35-B564A973CFFC}" destId="{61C1FADA-FB3C-4BF9-96D7-F727C64A7EC5}" srcOrd="2" destOrd="0" parTransId="{55F0A6D4-13E5-4538-AE0C-EA58AC7F148B}" sibTransId="{A6EAA10D-061A-4C20-93FB-21039070A47C}"/>
    <dgm:cxn modelId="{8E261637-3EDD-40A0-933B-256C2A171DBA}" type="presOf" srcId="{A7AED700-3B3E-45A7-BF35-B564A973CFFC}" destId="{33370E09-C1BD-425E-A1F4-6199C8CF9A87}" srcOrd="0" destOrd="0" presId="urn:microsoft.com/office/officeart/2009/layout/CircleArrowProcess"/>
    <dgm:cxn modelId="{D6A9B946-29D6-4452-8740-4484AB9F5A98}" srcId="{A7AED700-3B3E-45A7-BF35-B564A973CFFC}" destId="{69694747-29AE-4B47-B8E8-2E3B07C9A87E}" srcOrd="1" destOrd="0" parTransId="{7CF65519-986C-4134-A5A9-A888AF7F4AAC}" sibTransId="{2FF43D7D-3943-4547-A046-778F9F398383}"/>
    <dgm:cxn modelId="{F07ECD48-59CE-48E0-B089-B58D3A112EA3}" type="presOf" srcId="{61C1FADA-FB3C-4BF9-96D7-F727C64A7EC5}" destId="{BCCA1191-F7FF-4761-977C-16E5D815A3FD}" srcOrd="0" destOrd="0" presId="urn:microsoft.com/office/officeart/2009/layout/CircleArrowProcess"/>
    <dgm:cxn modelId="{FA55C37F-1233-4FAF-B703-24F88416EAEC}" type="presOf" srcId="{6BA431BB-C287-489B-A2F1-E46C6D138C94}" destId="{E24BA3D0-9C89-45E2-AEF1-94B3EE044556}" srcOrd="0" destOrd="0" presId="urn:microsoft.com/office/officeart/2009/layout/CircleArrowProcess"/>
    <dgm:cxn modelId="{EBAE369B-5DD3-4056-BA80-F9FC963BF8DF}" srcId="{A7AED700-3B3E-45A7-BF35-B564A973CFFC}" destId="{07E8F4AF-D8D4-4282-A6D0-F05615D5D028}" srcOrd="3" destOrd="0" parTransId="{5DF1618D-34BB-4F23-A52F-9010CEE64FFF}" sibTransId="{D3D254FB-38E2-4859-8EA5-9BEC864AD2A6}"/>
    <dgm:cxn modelId="{A2ED14CF-8E49-491F-BDBB-4A42E0E471D8}" type="presOf" srcId="{69694747-29AE-4B47-B8E8-2E3B07C9A87E}" destId="{F085465E-75F4-47F3-BE33-1D6B8DD3B04B}" srcOrd="0" destOrd="0" presId="urn:microsoft.com/office/officeart/2009/layout/CircleArrowProcess"/>
    <dgm:cxn modelId="{E37631F7-53A2-45E8-85C1-A31D1ABA587A}" type="presOf" srcId="{07E8F4AF-D8D4-4282-A6D0-F05615D5D028}" destId="{45C57AA0-E261-4C28-81BC-6F69732CD9E8}" srcOrd="0" destOrd="0" presId="urn:microsoft.com/office/officeart/2009/layout/CircleArrowProcess"/>
    <dgm:cxn modelId="{FCF8E599-9EC4-4F90-989A-C31073A65A17}" type="presParOf" srcId="{33370E09-C1BD-425E-A1F4-6199C8CF9A87}" destId="{9605E6AD-F0E2-47EF-9BE6-A0BB48BB1446}" srcOrd="0" destOrd="0" presId="urn:microsoft.com/office/officeart/2009/layout/CircleArrowProcess"/>
    <dgm:cxn modelId="{455F88E3-0A9F-4655-A914-182650B5D9C1}" type="presParOf" srcId="{9605E6AD-F0E2-47EF-9BE6-A0BB48BB1446}" destId="{2CC27DEC-DE31-44F2-A0EB-66AE3DB99537}" srcOrd="0" destOrd="0" presId="urn:microsoft.com/office/officeart/2009/layout/CircleArrowProcess"/>
    <dgm:cxn modelId="{5687820A-709F-4B62-A76C-575BD0608881}" type="presParOf" srcId="{33370E09-C1BD-425E-A1F4-6199C8CF9A87}" destId="{E24BA3D0-9C89-45E2-AEF1-94B3EE044556}" srcOrd="1" destOrd="0" presId="urn:microsoft.com/office/officeart/2009/layout/CircleArrowProcess"/>
    <dgm:cxn modelId="{C93738F3-B989-4EA3-9744-05F9FFF3BF04}" type="presParOf" srcId="{33370E09-C1BD-425E-A1F4-6199C8CF9A87}" destId="{00B50712-CBDA-4B31-B445-C8FA5E02F50F}" srcOrd="2" destOrd="0" presId="urn:microsoft.com/office/officeart/2009/layout/CircleArrowProcess"/>
    <dgm:cxn modelId="{6577B363-46E4-49DB-AB59-E5D2804C751E}" type="presParOf" srcId="{00B50712-CBDA-4B31-B445-C8FA5E02F50F}" destId="{93B1C05F-14F0-4FAA-AF5F-401CEF723FD8}" srcOrd="0" destOrd="0" presId="urn:microsoft.com/office/officeart/2009/layout/CircleArrowProcess"/>
    <dgm:cxn modelId="{4F97FEF6-B49C-4CBE-9D74-975FD6D23889}" type="presParOf" srcId="{33370E09-C1BD-425E-A1F4-6199C8CF9A87}" destId="{F085465E-75F4-47F3-BE33-1D6B8DD3B04B}" srcOrd="3" destOrd="0" presId="urn:microsoft.com/office/officeart/2009/layout/CircleArrowProcess"/>
    <dgm:cxn modelId="{35837E01-B622-4989-A856-2D50DD6E4386}" type="presParOf" srcId="{33370E09-C1BD-425E-A1F4-6199C8CF9A87}" destId="{7CB6DEA8-7C5E-48E6-B161-918DDD9D84DF}" srcOrd="4" destOrd="0" presId="urn:microsoft.com/office/officeart/2009/layout/CircleArrowProcess"/>
    <dgm:cxn modelId="{840398C2-F145-4DB7-A81E-58B4C106138E}" type="presParOf" srcId="{7CB6DEA8-7C5E-48E6-B161-918DDD9D84DF}" destId="{A379B3F6-C0D6-4FEA-A7AE-75CD76CF85F6}" srcOrd="0" destOrd="0" presId="urn:microsoft.com/office/officeart/2009/layout/CircleArrowProcess"/>
    <dgm:cxn modelId="{0A98CE63-DB84-40C2-9636-B477CA369461}" type="presParOf" srcId="{33370E09-C1BD-425E-A1F4-6199C8CF9A87}" destId="{BCCA1191-F7FF-4761-977C-16E5D815A3FD}" srcOrd="5" destOrd="0" presId="urn:microsoft.com/office/officeart/2009/layout/CircleArrowProcess"/>
    <dgm:cxn modelId="{5576029A-E5F6-4C98-B491-385D129A8BFA}" type="presParOf" srcId="{33370E09-C1BD-425E-A1F4-6199C8CF9A87}" destId="{9853E4C1-8CBF-4B30-9CE2-E9B1F5312EAF}" srcOrd="6" destOrd="0" presId="urn:microsoft.com/office/officeart/2009/layout/CircleArrowProcess"/>
    <dgm:cxn modelId="{8D73D092-8ACA-4D6A-BFEA-F7EB973D14B9}" type="presParOf" srcId="{9853E4C1-8CBF-4B30-9CE2-E9B1F5312EAF}" destId="{3F5924B5-21C5-4DD4-8019-D04D14117C7C}" srcOrd="0" destOrd="0" presId="urn:microsoft.com/office/officeart/2009/layout/CircleArrowProcess"/>
    <dgm:cxn modelId="{ACAC4BE7-00CE-41B6-9463-3D8ADD81602D}" type="presParOf" srcId="{33370E09-C1BD-425E-A1F4-6199C8CF9A87}" destId="{45C57AA0-E261-4C28-81BC-6F69732CD9E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AED700-3B3E-45A7-BF35-B564A973CFFC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BA431BB-C287-489B-A2F1-E46C6D138C94}">
      <dgm:prSet phldrT="[Texto]" custT="1"/>
      <dgm:spPr/>
      <dgm:t>
        <a:bodyPr/>
        <a:lstStyle/>
        <a:p>
          <a:r>
            <a:rPr lang="pt-BR" sz="1900" dirty="0">
              <a:latin typeface="+mn-lt"/>
            </a:rPr>
            <a:t>2-Concisão</a:t>
          </a:r>
          <a:endParaRPr lang="pt-BR" sz="1900" dirty="0"/>
        </a:p>
      </dgm:t>
    </dgm:pt>
    <dgm:pt modelId="{56634F7D-FEB8-4C30-8E45-95233AD635C8}" type="parTrans" cxnId="{46A69500-6482-47B8-8419-907CDCAF002A}">
      <dgm:prSet/>
      <dgm:spPr/>
      <dgm:t>
        <a:bodyPr/>
        <a:lstStyle/>
        <a:p>
          <a:endParaRPr lang="pt-BR" sz="2000"/>
        </a:p>
      </dgm:t>
    </dgm:pt>
    <dgm:pt modelId="{E61D98C6-1850-4F60-AE6A-50C0DA67BD1A}" type="sibTrans" cxnId="{46A69500-6482-47B8-8419-907CDCAF002A}">
      <dgm:prSet/>
      <dgm:spPr/>
      <dgm:t>
        <a:bodyPr/>
        <a:lstStyle/>
        <a:p>
          <a:endParaRPr lang="pt-BR" sz="2000"/>
        </a:p>
      </dgm:t>
    </dgm:pt>
    <dgm:pt modelId="{69694747-29AE-4B47-B8E8-2E3B07C9A87E}">
      <dgm:prSet phldrT="[Texto]" custT="1"/>
      <dgm:spPr/>
      <dgm:t>
        <a:bodyPr/>
        <a:lstStyle/>
        <a:p>
          <a:r>
            <a:rPr lang="pt-BR" sz="1900" dirty="0">
              <a:latin typeface="+mn-lt"/>
              <a:ea typeface="+mn-ea"/>
              <a:cs typeface="+mn-cs"/>
            </a:rPr>
            <a:t>4-Confiabilidade e completude</a:t>
          </a:r>
          <a:endParaRPr lang="pt-BR" sz="1900" dirty="0"/>
        </a:p>
      </dgm:t>
    </dgm:pt>
    <dgm:pt modelId="{7CF65519-986C-4134-A5A9-A888AF7F4AAC}" type="parTrans" cxnId="{D6A9B946-29D6-4452-8740-4484AB9F5A98}">
      <dgm:prSet/>
      <dgm:spPr/>
      <dgm:t>
        <a:bodyPr/>
        <a:lstStyle/>
        <a:p>
          <a:endParaRPr lang="pt-BR" sz="2000"/>
        </a:p>
      </dgm:t>
    </dgm:pt>
    <dgm:pt modelId="{2FF43D7D-3943-4547-A046-778F9F398383}" type="sibTrans" cxnId="{D6A9B946-29D6-4452-8740-4484AB9F5A98}">
      <dgm:prSet/>
      <dgm:spPr/>
      <dgm:t>
        <a:bodyPr/>
        <a:lstStyle/>
        <a:p>
          <a:endParaRPr lang="pt-BR" sz="2000"/>
        </a:p>
      </dgm:t>
    </dgm:pt>
    <dgm:pt modelId="{61C1FADA-FB3C-4BF9-96D7-F727C64A7EC5}">
      <dgm:prSet phldrT="[Texto]" custT="1"/>
      <dgm:spPr/>
      <dgm:t>
        <a:bodyPr/>
        <a:lstStyle/>
        <a:p>
          <a:r>
            <a:rPr lang="pt-BR" sz="1900" dirty="0">
              <a:latin typeface="+mn-lt"/>
            </a:rPr>
            <a:t>6-Coerência e comparabilidade</a:t>
          </a:r>
          <a:endParaRPr lang="pt-BR" sz="1900" dirty="0"/>
        </a:p>
      </dgm:t>
    </dgm:pt>
    <dgm:pt modelId="{55F0A6D4-13E5-4538-AE0C-EA58AC7F148B}" type="parTrans" cxnId="{0EA9EA23-0CFA-4781-9410-D2D2A3C967C8}">
      <dgm:prSet/>
      <dgm:spPr/>
      <dgm:t>
        <a:bodyPr/>
        <a:lstStyle/>
        <a:p>
          <a:endParaRPr lang="pt-BR" sz="2000"/>
        </a:p>
      </dgm:t>
    </dgm:pt>
    <dgm:pt modelId="{A6EAA10D-061A-4C20-93FB-21039070A47C}" type="sibTrans" cxnId="{0EA9EA23-0CFA-4781-9410-D2D2A3C967C8}">
      <dgm:prSet/>
      <dgm:spPr/>
      <dgm:t>
        <a:bodyPr/>
        <a:lstStyle/>
        <a:p>
          <a:endParaRPr lang="pt-BR" sz="2000"/>
        </a:p>
      </dgm:t>
    </dgm:pt>
    <dgm:pt modelId="{07E8F4AF-D8D4-4282-A6D0-F05615D5D028}">
      <dgm:prSet phldrT="[Texto]" custT="1"/>
      <dgm:spPr/>
      <dgm:t>
        <a:bodyPr/>
        <a:lstStyle/>
        <a:p>
          <a:r>
            <a:rPr lang="pt-BR" sz="1900" dirty="0">
              <a:latin typeface="+mn-lt"/>
              <a:ea typeface="+mn-ea"/>
              <a:cs typeface="+mn-cs"/>
            </a:rPr>
            <a:t>8-Clareza</a:t>
          </a:r>
          <a:endParaRPr lang="pt-BR" sz="1900" dirty="0"/>
        </a:p>
      </dgm:t>
    </dgm:pt>
    <dgm:pt modelId="{5DF1618D-34BB-4F23-A52F-9010CEE64FFF}" type="parTrans" cxnId="{EBAE369B-5DD3-4056-BA80-F9FC963BF8DF}">
      <dgm:prSet/>
      <dgm:spPr/>
      <dgm:t>
        <a:bodyPr/>
        <a:lstStyle/>
        <a:p>
          <a:endParaRPr lang="pt-BR" sz="2000"/>
        </a:p>
      </dgm:t>
    </dgm:pt>
    <dgm:pt modelId="{D3D254FB-38E2-4859-8EA5-9BEC864AD2A6}" type="sibTrans" cxnId="{EBAE369B-5DD3-4056-BA80-F9FC963BF8DF}">
      <dgm:prSet/>
      <dgm:spPr/>
      <dgm:t>
        <a:bodyPr/>
        <a:lstStyle/>
        <a:p>
          <a:endParaRPr lang="pt-BR" sz="2000"/>
        </a:p>
      </dgm:t>
    </dgm:pt>
    <dgm:pt modelId="{33370E09-C1BD-425E-A1F4-6199C8CF9A87}" type="pres">
      <dgm:prSet presAssocID="{A7AED700-3B3E-45A7-BF35-B564A973CFF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605E6AD-F0E2-47EF-9BE6-A0BB48BB1446}" type="pres">
      <dgm:prSet presAssocID="{6BA431BB-C287-489B-A2F1-E46C6D138C94}" presName="Accent1" presStyleCnt="0"/>
      <dgm:spPr/>
    </dgm:pt>
    <dgm:pt modelId="{2CC27DEC-DE31-44F2-A0EB-66AE3DB99537}" type="pres">
      <dgm:prSet presAssocID="{6BA431BB-C287-489B-A2F1-E46C6D138C94}" presName="Accent" presStyleLbl="node1" presStyleIdx="0" presStyleCnt="4"/>
      <dgm:spPr/>
    </dgm:pt>
    <dgm:pt modelId="{E24BA3D0-9C89-45E2-AEF1-94B3EE044556}" type="pres">
      <dgm:prSet presAssocID="{6BA431BB-C287-489B-A2F1-E46C6D138C9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0B50712-CBDA-4B31-B445-C8FA5E02F50F}" type="pres">
      <dgm:prSet presAssocID="{69694747-29AE-4B47-B8E8-2E3B07C9A87E}" presName="Accent2" presStyleCnt="0"/>
      <dgm:spPr/>
    </dgm:pt>
    <dgm:pt modelId="{93B1C05F-14F0-4FAA-AF5F-401CEF723FD8}" type="pres">
      <dgm:prSet presAssocID="{69694747-29AE-4B47-B8E8-2E3B07C9A87E}" presName="Accent" presStyleLbl="node1" presStyleIdx="1" presStyleCnt="4"/>
      <dgm:spPr/>
    </dgm:pt>
    <dgm:pt modelId="{F085465E-75F4-47F3-BE33-1D6B8DD3B04B}" type="pres">
      <dgm:prSet presAssocID="{69694747-29AE-4B47-B8E8-2E3B07C9A87E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7CB6DEA8-7C5E-48E6-B161-918DDD9D84DF}" type="pres">
      <dgm:prSet presAssocID="{61C1FADA-FB3C-4BF9-96D7-F727C64A7EC5}" presName="Accent3" presStyleCnt="0"/>
      <dgm:spPr/>
    </dgm:pt>
    <dgm:pt modelId="{A379B3F6-C0D6-4FEA-A7AE-75CD76CF85F6}" type="pres">
      <dgm:prSet presAssocID="{61C1FADA-FB3C-4BF9-96D7-F727C64A7EC5}" presName="Accent" presStyleLbl="node1" presStyleIdx="2" presStyleCnt="4"/>
      <dgm:spPr/>
    </dgm:pt>
    <dgm:pt modelId="{BCCA1191-F7FF-4761-977C-16E5D815A3FD}" type="pres">
      <dgm:prSet presAssocID="{61C1FADA-FB3C-4BF9-96D7-F727C64A7EC5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853E4C1-8CBF-4B30-9CE2-E9B1F5312EAF}" type="pres">
      <dgm:prSet presAssocID="{07E8F4AF-D8D4-4282-A6D0-F05615D5D028}" presName="Accent4" presStyleCnt="0"/>
      <dgm:spPr/>
    </dgm:pt>
    <dgm:pt modelId="{3F5924B5-21C5-4DD4-8019-D04D14117C7C}" type="pres">
      <dgm:prSet presAssocID="{07E8F4AF-D8D4-4282-A6D0-F05615D5D028}" presName="Accent" presStyleLbl="node1" presStyleIdx="3" presStyleCnt="4"/>
      <dgm:spPr/>
    </dgm:pt>
    <dgm:pt modelId="{45C57AA0-E261-4C28-81BC-6F69732CD9E8}" type="pres">
      <dgm:prSet presAssocID="{07E8F4AF-D8D4-4282-A6D0-F05615D5D02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6A69500-6482-47B8-8419-907CDCAF002A}" srcId="{A7AED700-3B3E-45A7-BF35-B564A973CFFC}" destId="{6BA431BB-C287-489B-A2F1-E46C6D138C94}" srcOrd="0" destOrd="0" parTransId="{56634F7D-FEB8-4C30-8E45-95233AD635C8}" sibTransId="{E61D98C6-1850-4F60-AE6A-50C0DA67BD1A}"/>
    <dgm:cxn modelId="{0EA9EA23-0CFA-4781-9410-D2D2A3C967C8}" srcId="{A7AED700-3B3E-45A7-BF35-B564A973CFFC}" destId="{61C1FADA-FB3C-4BF9-96D7-F727C64A7EC5}" srcOrd="2" destOrd="0" parTransId="{55F0A6D4-13E5-4538-AE0C-EA58AC7F148B}" sibTransId="{A6EAA10D-061A-4C20-93FB-21039070A47C}"/>
    <dgm:cxn modelId="{8E261637-3EDD-40A0-933B-256C2A171DBA}" type="presOf" srcId="{A7AED700-3B3E-45A7-BF35-B564A973CFFC}" destId="{33370E09-C1BD-425E-A1F4-6199C8CF9A87}" srcOrd="0" destOrd="0" presId="urn:microsoft.com/office/officeart/2009/layout/CircleArrowProcess"/>
    <dgm:cxn modelId="{D6A9B946-29D6-4452-8740-4484AB9F5A98}" srcId="{A7AED700-3B3E-45A7-BF35-B564A973CFFC}" destId="{69694747-29AE-4B47-B8E8-2E3B07C9A87E}" srcOrd="1" destOrd="0" parTransId="{7CF65519-986C-4134-A5A9-A888AF7F4AAC}" sibTransId="{2FF43D7D-3943-4547-A046-778F9F398383}"/>
    <dgm:cxn modelId="{F07ECD48-59CE-48E0-B089-B58D3A112EA3}" type="presOf" srcId="{61C1FADA-FB3C-4BF9-96D7-F727C64A7EC5}" destId="{BCCA1191-F7FF-4761-977C-16E5D815A3FD}" srcOrd="0" destOrd="0" presId="urn:microsoft.com/office/officeart/2009/layout/CircleArrowProcess"/>
    <dgm:cxn modelId="{FA55C37F-1233-4FAF-B703-24F88416EAEC}" type="presOf" srcId="{6BA431BB-C287-489B-A2F1-E46C6D138C94}" destId="{E24BA3D0-9C89-45E2-AEF1-94B3EE044556}" srcOrd="0" destOrd="0" presId="urn:microsoft.com/office/officeart/2009/layout/CircleArrowProcess"/>
    <dgm:cxn modelId="{EBAE369B-5DD3-4056-BA80-F9FC963BF8DF}" srcId="{A7AED700-3B3E-45A7-BF35-B564A973CFFC}" destId="{07E8F4AF-D8D4-4282-A6D0-F05615D5D028}" srcOrd="3" destOrd="0" parTransId="{5DF1618D-34BB-4F23-A52F-9010CEE64FFF}" sibTransId="{D3D254FB-38E2-4859-8EA5-9BEC864AD2A6}"/>
    <dgm:cxn modelId="{A2ED14CF-8E49-491F-BDBB-4A42E0E471D8}" type="presOf" srcId="{69694747-29AE-4B47-B8E8-2E3B07C9A87E}" destId="{F085465E-75F4-47F3-BE33-1D6B8DD3B04B}" srcOrd="0" destOrd="0" presId="urn:microsoft.com/office/officeart/2009/layout/CircleArrowProcess"/>
    <dgm:cxn modelId="{E37631F7-53A2-45E8-85C1-A31D1ABA587A}" type="presOf" srcId="{07E8F4AF-D8D4-4282-A6D0-F05615D5D028}" destId="{45C57AA0-E261-4C28-81BC-6F69732CD9E8}" srcOrd="0" destOrd="0" presId="urn:microsoft.com/office/officeart/2009/layout/CircleArrowProcess"/>
    <dgm:cxn modelId="{FCF8E599-9EC4-4F90-989A-C31073A65A17}" type="presParOf" srcId="{33370E09-C1BD-425E-A1F4-6199C8CF9A87}" destId="{9605E6AD-F0E2-47EF-9BE6-A0BB48BB1446}" srcOrd="0" destOrd="0" presId="urn:microsoft.com/office/officeart/2009/layout/CircleArrowProcess"/>
    <dgm:cxn modelId="{455F88E3-0A9F-4655-A914-182650B5D9C1}" type="presParOf" srcId="{9605E6AD-F0E2-47EF-9BE6-A0BB48BB1446}" destId="{2CC27DEC-DE31-44F2-A0EB-66AE3DB99537}" srcOrd="0" destOrd="0" presId="urn:microsoft.com/office/officeart/2009/layout/CircleArrowProcess"/>
    <dgm:cxn modelId="{5687820A-709F-4B62-A76C-575BD0608881}" type="presParOf" srcId="{33370E09-C1BD-425E-A1F4-6199C8CF9A87}" destId="{E24BA3D0-9C89-45E2-AEF1-94B3EE044556}" srcOrd="1" destOrd="0" presId="urn:microsoft.com/office/officeart/2009/layout/CircleArrowProcess"/>
    <dgm:cxn modelId="{C93738F3-B989-4EA3-9744-05F9FFF3BF04}" type="presParOf" srcId="{33370E09-C1BD-425E-A1F4-6199C8CF9A87}" destId="{00B50712-CBDA-4B31-B445-C8FA5E02F50F}" srcOrd="2" destOrd="0" presId="urn:microsoft.com/office/officeart/2009/layout/CircleArrowProcess"/>
    <dgm:cxn modelId="{6577B363-46E4-49DB-AB59-E5D2804C751E}" type="presParOf" srcId="{00B50712-CBDA-4B31-B445-C8FA5E02F50F}" destId="{93B1C05F-14F0-4FAA-AF5F-401CEF723FD8}" srcOrd="0" destOrd="0" presId="urn:microsoft.com/office/officeart/2009/layout/CircleArrowProcess"/>
    <dgm:cxn modelId="{4F97FEF6-B49C-4CBE-9D74-975FD6D23889}" type="presParOf" srcId="{33370E09-C1BD-425E-A1F4-6199C8CF9A87}" destId="{F085465E-75F4-47F3-BE33-1D6B8DD3B04B}" srcOrd="3" destOrd="0" presId="urn:microsoft.com/office/officeart/2009/layout/CircleArrowProcess"/>
    <dgm:cxn modelId="{35837E01-B622-4989-A856-2D50DD6E4386}" type="presParOf" srcId="{33370E09-C1BD-425E-A1F4-6199C8CF9A87}" destId="{7CB6DEA8-7C5E-48E6-B161-918DDD9D84DF}" srcOrd="4" destOrd="0" presId="urn:microsoft.com/office/officeart/2009/layout/CircleArrowProcess"/>
    <dgm:cxn modelId="{840398C2-F145-4DB7-A81E-58B4C106138E}" type="presParOf" srcId="{7CB6DEA8-7C5E-48E6-B161-918DDD9D84DF}" destId="{A379B3F6-C0D6-4FEA-A7AE-75CD76CF85F6}" srcOrd="0" destOrd="0" presId="urn:microsoft.com/office/officeart/2009/layout/CircleArrowProcess"/>
    <dgm:cxn modelId="{0A98CE63-DB84-40C2-9636-B477CA369461}" type="presParOf" srcId="{33370E09-C1BD-425E-A1F4-6199C8CF9A87}" destId="{BCCA1191-F7FF-4761-977C-16E5D815A3FD}" srcOrd="5" destOrd="0" presId="urn:microsoft.com/office/officeart/2009/layout/CircleArrowProcess"/>
    <dgm:cxn modelId="{5576029A-E5F6-4C98-B491-385D129A8BFA}" type="presParOf" srcId="{33370E09-C1BD-425E-A1F4-6199C8CF9A87}" destId="{9853E4C1-8CBF-4B30-9CE2-E9B1F5312EAF}" srcOrd="6" destOrd="0" presId="urn:microsoft.com/office/officeart/2009/layout/CircleArrowProcess"/>
    <dgm:cxn modelId="{8D73D092-8ACA-4D6A-BFEA-F7EB973D14B9}" type="presParOf" srcId="{9853E4C1-8CBF-4B30-9CE2-E9B1F5312EAF}" destId="{3F5924B5-21C5-4DD4-8019-D04D14117C7C}" srcOrd="0" destOrd="0" presId="urn:microsoft.com/office/officeart/2009/layout/CircleArrowProcess"/>
    <dgm:cxn modelId="{ACAC4BE7-00CE-41B6-9463-3D8ADD81602D}" type="presParOf" srcId="{33370E09-C1BD-425E-A1F4-6199C8CF9A87}" destId="{45C57AA0-E261-4C28-81BC-6F69732CD9E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13F63-F7A3-42EE-9ADB-4B7646EE55B0}">
      <dsp:nvSpPr>
        <dsp:cNvPr id="0" name=""/>
        <dsp:cNvSpPr/>
      </dsp:nvSpPr>
      <dsp:spPr>
        <a:xfrm>
          <a:off x="981605" y="583"/>
          <a:ext cx="1696393" cy="1589709"/>
        </a:xfrm>
        <a:prstGeom prst="ellipse">
          <a:avLst/>
        </a:prstGeom>
        <a:solidFill>
          <a:srgbClr val="418A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Planilhas enviadas pelos setores</a:t>
          </a:r>
        </a:p>
      </dsp:txBody>
      <dsp:txXfrm>
        <a:off x="1230036" y="233390"/>
        <a:ext cx="1199531" cy="1124095"/>
      </dsp:txXfrm>
    </dsp:sp>
    <dsp:sp modelId="{94743A42-D845-457A-B833-A38B846C0D21}">
      <dsp:nvSpPr>
        <dsp:cNvPr id="0" name=""/>
        <dsp:cNvSpPr/>
      </dsp:nvSpPr>
      <dsp:spPr>
        <a:xfrm>
          <a:off x="948612" y="1699285"/>
          <a:ext cx="1762379" cy="1361049"/>
        </a:xfrm>
        <a:prstGeom prst="mathPlus">
          <a:avLst/>
        </a:prstGeom>
        <a:solidFill>
          <a:srgbClr val="A6B7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</a:rPr>
            <a:t>NTI</a:t>
          </a:r>
        </a:p>
      </dsp:txBody>
      <dsp:txXfrm>
        <a:off x="1182215" y="2219750"/>
        <a:ext cx="1295173" cy="320119"/>
      </dsp:txXfrm>
    </dsp:sp>
    <dsp:sp modelId="{5187BB95-206A-4DE3-B4AC-AA4DC0C6E47B}">
      <dsp:nvSpPr>
        <dsp:cNvPr id="0" name=""/>
        <dsp:cNvSpPr/>
      </dsp:nvSpPr>
      <dsp:spPr>
        <a:xfrm>
          <a:off x="967893" y="3169328"/>
          <a:ext cx="1723816" cy="1700206"/>
        </a:xfrm>
        <a:prstGeom prst="ellipse">
          <a:avLst/>
        </a:prstGeom>
        <a:solidFill>
          <a:srgbClr val="418A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Extração de dados do @siga</a:t>
          </a:r>
        </a:p>
      </dsp:txBody>
      <dsp:txXfrm>
        <a:off x="1220340" y="3418317"/>
        <a:ext cx="1218922" cy="1202228"/>
      </dsp:txXfrm>
    </dsp:sp>
    <dsp:sp modelId="{AF1B5125-CD73-4B0D-9CEC-BA08AA84AC6A}">
      <dsp:nvSpPr>
        <dsp:cNvPr id="0" name=""/>
        <dsp:cNvSpPr/>
      </dsp:nvSpPr>
      <dsp:spPr>
        <a:xfrm>
          <a:off x="2960012" y="2185393"/>
          <a:ext cx="527924" cy="499330"/>
        </a:xfrm>
        <a:prstGeom prst="rightArrow">
          <a:avLst>
            <a:gd name="adj1" fmla="val 60000"/>
            <a:gd name="adj2" fmla="val 50000"/>
          </a:avLst>
        </a:prstGeom>
        <a:solidFill>
          <a:srgbClr val="F692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2960012" y="2285259"/>
        <a:ext cx="378125" cy="299598"/>
      </dsp:txXfrm>
    </dsp:sp>
    <dsp:sp modelId="{D6A2DA2B-DC05-45C2-81D7-472BC282FB6D}">
      <dsp:nvSpPr>
        <dsp:cNvPr id="0" name=""/>
        <dsp:cNvSpPr/>
      </dsp:nvSpPr>
      <dsp:spPr>
        <a:xfrm>
          <a:off x="3707075" y="1092773"/>
          <a:ext cx="2684571" cy="2684571"/>
        </a:xfrm>
        <a:prstGeom prst="ellipse">
          <a:avLst/>
        </a:prstGeom>
        <a:solidFill>
          <a:srgbClr val="8383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CENSO</a:t>
          </a:r>
        </a:p>
      </dsp:txBody>
      <dsp:txXfrm>
        <a:off x="4100221" y="1485919"/>
        <a:ext cx="1898279" cy="1898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9B896-2EA6-4771-92FB-B6B5C2CAF53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A4DBB-9C45-4354-B397-E3DAF86E2775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Estratégia</a:t>
          </a:r>
        </a:p>
      </dsp:txBody>
      <dsp:txXfrm>
        <a:off x="610504" y="416587"/>
        <a:ext cx="7440913" cy="833607"/>
      </dsp:txXfrm>
    </dsp:sp>
    <dsp:sp modelId="{392920E9-6473-492C-84D2-C6D27F694C18}">
      <dsp:nvSpPr>
        <dsp:cNvPr id="0" name=""/>
        <dsp:cNvSpPr/>
      </dsp:nvSpPr>
      <dsp:spPr>
        <a:xfrm>
          <a:off x="415326" y="638212"/>
          <a:ext cx="390357" cy="390357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8DAD1-5450-4E68-BD06-E560D02007B2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Governança</a:t>
          </a:r>
        </a:p>
      </dsp:txBody>
      <dsp:txXfrm>
        <a:off x="1088431" y="1667215"/>
        <a:ext cx="6962986" cy="833607"/>
      </dsp:txXfrm>
    </dsp:sp>
    <dsp:sp modelId="{54CB81F4-07CC-40FC-B926-1E709EB987E7}">
      <dsp:nvSpPr>
        <dsp:cNvPr id="0" name=""/>
        <dsp:cNvSpPr/>
      </dsp:nvSpPr>
      <dsp:spPr>
        <a:xfrm>
          <a:off x="893252" y="1888840"/>
          <a:ext cx="390357" cy="390357"/>
        </a:xfrm>
        <a:prstGeom prst="ellipse">
          <a:avLst/>
        </a:prstGeom>
        <a:solidFill>
          <a:srgbClr val="52CAB8"/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60ECA-7D2D-49D8-9730-86A7BEC5A82C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Desempenho</a:t>
          </a:r>
        </a:p>
      </dsp:txBody>
      <dsp:txXfrm>
        <a:off x="1088431" y="2917843"/>
        <a:ext cx="6962986" cy="833607"/>
      </dsp:txXfrm>
    </dsp:sp>
    <dsp:sp modelId="{7BD0C52C-3857-402B-ACCC-BD7703869C97}">
      <dsp:nvSpPr>
        <dsp:cNvPr id="0" name=""/>
        <dsp:cNvSpPr/>
      </dsp:nvSpPr>
      <dsp:spPr>
        <a:xfrm>
          <a:off x="893252" y="3139468"/>
          <a:ext cx="390357" cy="390357"/>
        </a:xfrm>
        <a:prstGeom prst="ellipse">
          <a:avLst/>
        </a:prstGeom>
        <a:solidFill>
          <a:srgbClr val="49BF64"/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B11BF-9B40-44C2-ADA5-C6964696E4FF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Perspectivas</a:t>
          </a:r>
        </a:p>
      </dsp:txBody>
      <dsp:txXfrm>
        <a:off x="610504" y="4168472"/>
        <a:ext cx="7440913" cy="833607"/>
      </dsp:txXfrm>
    </dsp:sp>
    <dsp:sp modelId="{D518B414-2835-4A3A-BD46-72941DE73C3F}">
      <dsp:nvSpPr>
        <dsp:cNvPr id="0" name=""/>
        <dsp:cNvSpPr/>
      </dsp:nvSpPr>
      <dsp:spPr>
        <a:xfrm>
          <a:off x="415326" y="4390097"/>
          <a:ext cx="390357" cy="390357"/>
        </a:xfrm>
        <a:prstGeom prst="ellipse">
          <a:avLst/>
        </a:prstGeom>
        <a:solidFill>
          <a:srgbClr val="70AD47"/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7DEC-DE31-44F2-A0EB-66AE3DB99537}">
      <dsp:nvSpPr>
        <dsp:cNvPr id="0" name=""/>
        <dsp:cNvSpPr/>
      </dsp:nvSpPr>
      <dsp:spPr>
        <a:xfrm>
          <a:off x="2911756" y="0"/>
          <a:ext cx="2681344" cy="268161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BA3D0-9C89-45E2-AEF1-94B3EE044556}">
      <dsp:nvSpPr>
        <dsp:cNvPr id="0" name=""/>
        <dsp:cNvSpPr/>
      </dsp:nvSpPr>
      <dsp:spPr>
        <a:xfrm>
          <a:off x="3503754" y="970672"/>
          <a:ext cx="1496341" cy="74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1-Abordagem Estratégica</a:t>
          </a:r>
        </a:p>
      </dsp:txBody>
      <dsp:txXfrm>
        <a:off x="3503754" y="970672"/>
        <a:ext cx="1496341" cy="748093"/>
      </dsp:txXfrm>
    </dsp:sp>
    <dsp:sp modelId="{93B1C05F-14F0-4FAA-AF5F-401CEF723FD8}">
      <dsp:nvSpPr>
        <dsp:cNvPr id="0" name=""/>
        <dsp:cNvSpPr/>
      </dsp:nvSpPr>
      <dsp:spPr>
        <a:xfrm>
          <a:off x="2166855" y="1540987"/>
          <a:ext cx="2681344" cy="268161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5465E-75F4-47F3-BE33-1D6B8DD3B04B}">
      <dsp:nvSpPr>
        <dsp:cNvPr id="0" name=""/>
        <dsp:cNvSpPr/>
      </dsp:nvSpPr>
      <dsp:spPr>
        <a:xfrm>
          <a:off x="2755835" y="2514504"/>
          <a:ext cx="1496341" cy="74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3-Conectividade da Informação</a:t>
          </a:r>
        </a:p>
      </dsp:txBody>
      <dsp:txXfrm>
        <a:off x="2755835" y="2514504"/>
        <a:ext cx="1496341" cy="748093"/>
      </dsp:txXfrm>
    </dsp:sp>
    <dsp:sp modelId="{A379B3F6-C0D6-4FEA-A7AE-75CD76CF85F6}">
      <dsp:nvSpPr>
        <dsp:cNvPr id="0" name=""/>
        <dsp:cNvSpPr/>
      </dsp:nvSpPr>
      <dsp:spPr>
        <a:xfrm>
          <a:off x="2911756" y="3087663"/>
          <a:ext cx="2681344" cy="268161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A1191-F7FF-4761-977C-16E5D815A3FD}">
      <dsp:nvSpPr>
        <dsp:cNvPr id="0" name=""/>
        <dsp:cNvSpPr/>
      </dsp:nvSpPr>
      <dsp:spPr>
        <a:xfrm>
          <a:off x="3503754" y="4058336"/>
          <a:ext cx="1496341" cy="74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+mn-lt"/>
            </a:rPr>
            <a:t>5-Relações com partes interessadas</a:t>
          </a:r>
          <a:endParaRPr lang="pt-BR" sz="1900" kern="1200" dirty="0"/>
        </a:p>
      </dsp:txBody>
      <dsp:txXfrm>
        <a:off x="3503754" y="4058336"/>
        <a:ext cx="1496341" cy="748093"/>
      </dsp:txXfrm>
    </dsp:sp>
    <dsp:sp modelId="{3F5924B5-21C5-4DD4-8019-D04D14117C7C}">
      <dsp:nvSpPr>
        <dsp:cNvPr id="0" name=""/>
        <dsp:cNvSpPr/>
      </dsp:nvSpPr>
      <dsp:spPr>
        <a:xfrm>
          <a:off x="2357984" y="4806430"/>
          <a:ext cx="2303612" cy="230472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57AA0-E261-4C28-81BC-6F69732CD9E8}">
      <dsp:nvSpPr>
        <dsp:cNvPr id="0" name=""/>
        <dsp:cNvSpPr/>
      </dsp:nvSpPr>
      <dsp:spPr>
        <a:xfrm>
          <a:off x="2755835" y="5602168"/>
          <a:ext cx="1496341" cy="74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+mn-lt"/>
            </a:rPr>
            <a:t>7-Materialidade</a:t>
          </a:r>
          <a:endParaRPr lang="pt-BR" sz="1900" kern="1200" dirty="0"/>
        </a:p>
      </dsp:txBody>
      <dsp:txXfrm>
        <a:off x="2755835" y="5602168"/>
        <a:ext cx="1496341" cy="748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7DEC-DE31-44F2-A0EB-66AE3DB99537}">
      <dsp:nvSpPr>
        <dsp:cNvPr id="0" name=""/>
        <dsp:cNvSpPr/>
      </dsp:nvSpPr>
      <dsp:spPr>
        <a:xfrm>
          <a:off x="2745363" y="0"/>
          <a:ext cx="2681344" cy="268161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BA3D0-9C89-45E2-AEF1-94B3EE044556}">
      <dsp:nvSpPr>
        <dsp:cNvPr id="0" name=""/>
        <dsp:cNvSpPr/>
      </dsp:nvSpPr>
      <dsp:spPr>
        <a:xfrm>
          <a:off x="3337361" y="970672"/>
          <a:ext cx="1496341" cy="74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+mn-lt"/>
            </a:rPr>
            <a:t>2-Concisão</a:t>
          </a:r>
          <a:endParaRPr lang="pt-BR" sz="1900" kern="1200" dirty="0"/>
        </a:p>
      </dsp:txBody>
      <dsp:txXfrm>
        <a:off x="3337361" y="970672"/>
        <a:ext cx="1496341" cy="748093"/>
      </dsp:txXfrm>
    </dsp:sp>
    <dsp:sp modelId="{93B1C05F-14F0-4FAA-AF5F-401CEF723FD8}">
      <dsp:nvSpPr>
        <dsp:cNvPr id="0" name=""/>
        <dsp:cNvSpPr/>
      </dsp:nvSpPr>
      <dsp:spPr>
        <a:xfrm>
          <a:off x="2000462" y="1540987"/>
          <a:ext cx="2681344" cy="268161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5465E-75F4-47F3-BE33-1D6B8DD3B04B}">
      <dsp:nvSpPr>
        <dsp:cNvPr id="0" name=""/>
        <dsp:cNvSpPr/>
      </dsp:nvSpPr>
      <dsp:spPr>
        <a:xfrm>
          <a:off x="2589442" y="2514504"/>
          <a:ext cx="1496341" cy="74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+mn-lt"/>
              <a:ea typeface="+mn-ea"/>
              <a:cs typeface="+mn-cs"/>
            </a:rPr>
            <a:t>4-Confiabilidade e completude</a:t>
          </a:r>
          <a:endParaRPr lang="pt-BR" sz="1900" kern="1200" dirty="0"/>
        </a:p>
      </dsp:txBody>
      <dsp:txXfrm>
        <a:off x="2589442" y="2514504"/>
        <a:ext cx="1496341" cy="748093"/>
      </dsp:txXfrm>
    </dsp:sp>
    <dsp:sp modelId="{A379B3F6-C0D6-4FEA-A7AE-75CD76CF85F6}">
      <dsp:nvSpPr>
        <dsp:cNvPr id="0" name=""/>
        <dsp:cNvSpPr/>
      </dsp:nvSpPr>
      <dsp:spPr>
        <a:xfrm>
          <a:off x="2745363" y="3087663"/>
          <a:ext cx="2681344" cy="268161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A1191-F7FF-4761-977C-16E5D815A3FD}">
      <dsp:nvSpPr>
        <dsp:cNvPr id="0" name=""/>
        <dsp:cNvSpPr/>
      </dsp:nvSpPr>
      <dsp:spPr>
        <a:xfrm>
          <a:off x="3337361" y="4058336"/>
          <a:ext cx="1496341" cy="74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+mn-lt"/>
            </a:rPr>
            <a:t>6-Coerência e comparabilidade</a:t>
          </a:r>
          <a:endParaRPr lang="pt-BR" sz="1900" kern="1200" dirty="0"/>
        </a:p>
      </dsp:txBody>
      <dsp:txXfrm>
        <a:off x="3337361" y="4058336"/>
        <a:ext cx="1496341" cy="748093"/>
      </dsp:txXfrm>
    </dsp:sp>
    <dsp:sp modelId="{3F5924B5-21C5-4DD4-8019-D04D14117C7C}">
      <dsp:nvSpPr>
        <dsp:cNvPr id="0" name=""/>
        <dsp:cNvSpPr/>
      </dsp:nvSpPr>
      <dsp:spPr>
        <a:xfrm>
          <a:off x="2191591" y="4806430"/>
          <a:ext cx="2303612" cy="230472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57AA0-E261-4C28-81BC-6F69732CD9E8}">
      <dsp:nvSpPr>
        <dsp:cNvPr id="0" name=""/>
        <dsp:cNvSpPr/>
      </dsp:nvSpPr>
      <dsp:spPr>
        <a:xfrm>
          <a:off x="2589442" y="5602168"/>
          <a:ext cx="1496341" cy="74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+mn-lt"/>
              <a:ea typeface="+mn-ea"/>
              <a:cs typeface="+mn-cs"/>
            </a:rPr>
            <a:t>8-Clareza</a:t>
          </a:r>
          <a:endParaRPr lang="pt-BR" sz="1900" kern="1200" dirty="0"/>
        </a:p>
      </dsp:txBody>
      <dsp:txXfrm>
        <a:off x="2589442" y="5602168"/>
        <a:ext cx="1496341" cy="74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CFA25DC6-CEF1-44CD-A161-4DF35B15EBA5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909ECFD-D40F-4B46-978E-0D3FD786D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06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62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5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64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35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316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4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65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07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98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2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30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7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88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ECFD-D40F-4B46-978E-0D3FD786D40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24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36854-414D-43A8-B9B3-2B3474179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77084F-350E-4D6A-B987-AC6C30772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1149AE-D362-4F42-BE3D-19AF91E7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1315-2D3E-4806-AB8B-5B8A7B314E2D}" type="datetime1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13BDBA-675F-4042-8CA8-7D5A9618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8435C-E65A-4B07-A592-AF18FF03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48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B68E9-DF7A-450F-A2DE-4AF014F4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14EE9D-2A2F-4469-A449-C0848569D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850104-14F5-475F-919A-36BF850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E3E-2C56-4AF4-B8DE-E1104469A65A}" type="datetime1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A8C76E-0293-4C69-8017-263E33B8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2775AE-3B69-49C3-B202-5E9DE3C8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81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3DF60E-0925-480E-831C-326CBA28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055095-F013-48D4-953A-5E9771B7E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8D5753-D2BE-49FB-968D-2E1A8C35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22DD-5B8E-48EC-A57D-1486D8702686}" type="datetime1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D19B22-D1E8-40A6-A852-74D5B0CC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C9620F-3B57-431B-96DB-E6100266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92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9C7A0-F9E0-4D21-A059-E472CC76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848C9-E2E2-4C70-A207-A465369F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F9752F-2262-4947-B1CF-5AA0E603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2831-2F78-43C2-8D84-B1638A106F4C}" type="datetime1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E4B993-7CAB-4304-917F-00C52F7D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7B91B6-1CA2-47DD-993C-D88815C2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55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879D4-DE36-4D3C-A91E-A9552A8F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032992-D46D-499E-BAB5-66AE3C99E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CB3B56-2216-45A4-9092-98F7A912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291-ABFD-44F9-B4B9-654EE2256848}" type="datetime1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DD039E-A8FD-4D61-A5B2-F4D63140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CFC66-F272-4667-A706-20E0D4A6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FB07C-7185-474E-9E74-7C64E77F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448436-6119-42E1-A890-893604D67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B9565E-BA85-40DA-B750-2A5A47CE9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17C88B-AF45-4EBC-BBC8-FEB52142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BEED-50C6-48E0-AD26-1100FA973569}" type="datetime1">
              <a:rPr lang="pt-BR" smtClean="0"/>
              <a:t>29/10/2019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14AD97-396F-45F8-83E2-76E88FE5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054334-3EF5-46AD-A857-0AC39ABE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30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913D4-9ACF-4D89-9DF3-6CFEF63F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293BB5-28DB-4848-BD36-B5196A6D8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53D6EF-EC51-48F1-9C6F-8240CF33C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083006-74AB-48C1-91A2-D30884EDD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A2A16E-4ED3-4DBC-A25B-5A74E70E1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26562A8-8261-4B55-BAA0-D9ABA1D8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7D2-3B8D-4643-A3A9-56B6BB0D2627}" type="datetime1">
              <a:rPr lang="pt-BR" smtClean="0"/>
              <a:t>29/10/2019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1069FCE-F34D-4D8F-ABCF-853857ED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34B1DB-A369-4DE8-BA23-664F30B2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37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98258-ACCA-4EB2-873F-31838DC4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49693E-2F68-45B8-8202-7560B60B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23F6-2A98-4A30-AF7A-3D8B0092815D}" type="datetime1">
              <a:rPr lang="pt-BR" smtClean="0"/>
              <a:t>29/10/2019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20AA9F-BB97-4DD8-90A1-E491F581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479D64-7718-4684-B2E3-8FD3F3DF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02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2ED2CF-890B-4037-96AE-1202FC22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E95C-06BB-4DA7-A101-0583A58718A1}" type="datetime1">
              <a:rPr lang="pt-BR" smtClean="0"/>
              <a:t>29/10/2019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89C2B-E8F7-48C7-95B0-BA085765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035834-1A33-4308-BC3C-AE4FD3A6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72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EC5EB-66A7-49D9-BF7F-775D286C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C175A5-59AE-462C-AAF9-21D719D9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E28B6B-C478-4FF7-8640-17A4482F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B27011-48D9-4B3C-A455-95E9CD22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2591-7B42-4ADD-8158-ABBC759BCB5C}" type="datetime1">
              <a:rPr lang="pt-BR" smtClean="0"/>
              <a:t>29/10/2019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43D9D6-5895-4CB3-96C5-F23DD7D7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38D4E3-17FC-4F72-9F08-CADB6FE9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91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AE7F1-1C82-4D78-9BFC-616511AA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455405-C13C-42B9-80BE-57B2F8702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AD6E09-7A87-4BD9-A300-E6E7D24F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9A91BE-264D-4463-8FB3-26285CA9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469-C540-483A-AB43-AAE9866A75E4}" type="datetime1">
              <a:rPr lang="pt-BR" smtClean="0"/>
              <a:t>29/10/2019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79572B-3114-4393-AFC7-60A1E2C1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323F60-B9A6-47E1-AADC-649D2408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7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FFC81E2-9F59-40E4-A8E9-B914A81A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5A903F-8A3A-4278-B780-BE805B6D3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15D67-F246-4203-8286-469829097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D5A2-3C85-4E3E-A137-3E99B3768340}" type="datetime1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AE7457-E546-45BF-800D-52E495686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F26005-C5D4-4425-B5CC-A140A4173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3183-A560-4B7B-A445-82F2B845F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82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95AA5DE-3448-4FB1-BD77-32C5E982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</a:t>
            </a:fld>
            <a:endParaRPr lang="pt-BR"/>
          </a:p>
        </p:txBody>
      </p:sp>
      <p:pic>
        <p:nvPicPr>
          <p:cNvPr id="8" name="Imagem 7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099F1667-EF02-4ACF-B7DD-3AF593E2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92279"/>
            <a:ext cx="12160653" cy="6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0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303348" y="-6424"/>
            <a:ext cx="6951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Censo da Educação Superior</a:t>
            </a:r>
          </a:p>
        </p:txBody>
      </p:sp>
      <p:graphicFrame>
        <p:nvGraphicFramePr>
          <p:cNvPr id="11" name="Espaço Reservado para Conteúdo 3">
            <a:extLst>
              <a:ext uri="{FF2B5EF4-FFF2-40B4-BE49-F238E27FC236}">
                <a16:creationId xmlns:a16="http://schemas.microsoft.com/office/drawing/2014/main" id="{582B3131-6AF6-4844-B504-174367760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565767"/>
              </p:ext>
            </p:extLst>
          </p:nvPr>
        </p:nvGraphicFramePr>
        <p:xfrm>
          <a:off x="-389588" y="1579780"/>
          <a:ext cx="7149547" cy="487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10</a:t>
            </a:fld>
            <a:endParaRPr lang="pt-BR"/>
          </a:p>
        </p:txBody>
      </p:sp>
      <p:pic>
        <p:nvPicPr>
          <p:cNvPr id="8" name="Imagem 7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BAC08ED9-4601-453D-9172-CFDF59C786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17" y="35127"/>
            <a:ext cx="5525348" cy="67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5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4103914" y="0"/>
            <a:ext cx="7735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Relatório de Gestão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4BCDCE-052D-4330-A512-00BB8FD5FC96}"/>
              </a:ext>
            </a:extLst>
          </p:cNvPr>
          <p:cNvSpPr/>
          <p:nvPr/>
        </p:nvSpPr>
        <p:spPr>
          <a:xfrm>
            <a:off x="-223937" y="2378275"/>
            <a:ext cx="425476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800" dirty="0"/>
              <a:t>Baseado no modelo de </a:t>
            </a:r>
            <a:r>
              <a:rPr lang="pt-BR" sz="3200" b="1" dirty="0"/>
              <a:t>Relato Integrado</a:t>
            </a:r>
            <a:r>
              <a:rPr lang="pt-BR" sz="3200" dirty="0"/>
              <a:t> </a:t>
            </a:r>
            <a:r>
              <a:rPr lang="pt-BR" sz="2800" dirty="0"/>
              <a:t>- visa comunicar de forma concisa a geração de valor à sociedade, abordando os pontos: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11</a:t>
            </a:fld>
            <a:endParaRPr lang="pt-BR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069FAC0-A281-4812-8ECE-5EB891C7B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596255"/>
              </p:ext>
            </p:extLst>
          </p:nvPr>
        </p:nvGraphicFramePr>
        <p:xfrm>
          <a:off x="3581401" y="9376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CE4FEE93-02C4-4377-9CB4-686893886456}"/>
              </a:ext>
            </a:extLst>
          </p:cNvPr>
          <p:cNvSpPr txBox="1"/>
          <p:nvPr/>
        </p:nvSpPr>
        <p:spPr>
          <a:xfrm>
            <a:off x="4297680" y="6143105"/>
            <a:ext cx="645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Base legal: Constituição Federal (</a:t>
            </a:r>
            <a:r>
              <a:rPr lang="pt-BR" dirty="0" err="1"/>
              <a:t>Arts</a:t>
            </a:r>
            <a:r>
              <a:rPr lang="pt-BR" dirty="0"/>
              <a:t>. 70 e 71); IN 63/2010-TCU, Decisão Normativa 178/2019-TCU</a:t>
            </a:r>
          </a:p>
        </p:txBody>
      </p:sp>
    </p:spTree>
    <p:extLst>
      <p:ext uri="{BB962C8B-B14F-4D97-AF65-F5344CB8AC3E}">
        <p14:creationId xmlns:p14="http://schemas.microsoft.com/office/powerpoint/2010/main" val="133529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061F949-3A67-4B38-816C-CD71A594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12</a:t>
            </a:fld>
            <a:endParaRPr lang="pt-BR"/>
          </a:p>
        </p:txBody>
      </p:sp>
      <p:pic>
        <p:nvPicPr>
          <p:cNvPr id="5" name="Imagem 4" descr="Uma imagem contendo roda&#10;&#10;Descrição gerada automaticamente">
            <a:extLst>
              <a:ext uri="{FF2B5EF4-FFF2-40B4-BE49-F238E27FC236}">
                <a16:creationId xmlns:a16="http://schemas.microsoft.com/office/drawing/2014/main" id="{B8B1E55D-E13E-48B2-B1CA-71BC23DBC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9" y="259429"/>
            <a:ext cx="963892" cy="205063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8A9A57-4953-4045-9BA0-048AC7F69ADA}"/>
              </a:ext>
            </a:extLst>
          </p:cNvPr>
          <p:cNvSpPr txBox="1"/>
          <p:nvPr/>
        </p:nvSpPr>
        <p:spPr>
          <a:xfrm>
            <a:off x="241127" y="2459504"/>
            <a:ext cx="3061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Relatório de Gestão</a:t>
            </a:r>
            <a:endParaRPr lang="pt-BR" sz="6000" dirty="0">
              <a:solidFill>
                <a:srgbClr val="447821"/>
              </a:solidFill>
              <a:latin typeface="Gill Sans MT Ext Condensed Bold" panose="020B09020201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003AB11-DBCF-4373-8737-52417EC679F0}"/>
              </a:ext>
            </a:extLst>
          </p:cNvPr>
          <p:cNvSpPr txBox="1"/>
          <p:nvPr/>
        </p:nvSpPr>
        <p:spPr>
          <a:xfrm>
            <a:off x="3069386" y="392943"/>
            <a:ext cx="880598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Deve informar no mínimo: </a:t>
            </a:r>
          </a:p>
          <a:p>
            <a:pPr algn="just"/>
            <a:endParaRPr lang="pt-BR" sz="2600" b="1" dirty="0"/>
          </a:p>
          <a:p>
            <a:pPr algn="just"/>
            <a:endParaRPr lang="pt-BR" sz="26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Os objetivos e as metas definidas para o exercício;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Os resultados alcançados ao fim do exercício, demonstrando como a </a:t>
            </a:r>
            <a:r>
              <a:rPr lang="pt-BR" sz="2600" b="1" i="1" dirty="0"/>
              <a:t>estratégia</a:t>
            </a:r>
            <a:r>
              <a:rPr lang="pt-BR" sz="2600" dirty="0"/>
              <a:t>, a </a:t>
            </a:r>
            <a:r>
              <a:rPr lang="pt-BR" sz="2600" b="1" i="1" dirty="0"/>
              <a:t>governança</a:t>
            </a:r>
            <a:r>
              <a:rPr lang="pt-BR" sz="2600" dirty="0"/>
              <a:t> e a </a:t>
            </a:r>
            <a:r>
              <a:rPr lang="pt-BR" sz="2600" b="1" i="1" dirty="0"/>
              <a:t>alocação de recursos </a:t>
            </a:r>
            <a:r>
              <a:rPr lang="pt-BR" sz="2600" dirty="0"/>
              <a:t>contribuíram para  o alcance dos resultados;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As justificativas para objetivos ou metas não-atingidas.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6676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363894" y="1141087"/>
            <a:ext cx="27979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Diretrizes para elaboração do Relatório de Gestão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13</a:t>
            </a:fld>
            <a:endParaRPr lang="pt-BR"/>
          </a:p>
        </p:txBody>
      </p:sp>
      <p:pic>
        <p:nvPicPr>
          <p:cNvPr id="9" name="Imagem 8" descr="Uma imagem contendo roda&#10;&#10;Descrição gerada automaticamente">
            <a:extLst>
              <a:ext uri="{FF2B5EF4-FFF2-40B4-BE49-F238E27FC236}">
                <a16:creationId xmlns:a16="http://schemas.microsoft.com/office/drawing/2014/main" id="{ECF0CFE7-09D6-4146-9C01-DA57A42ED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78" y="3336830"/>
            <a:ext cx="1463043" cy="2203708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98E37A5-8A90-4089-8FDA-98512A0C6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577634"/>
              </p:ext>
            </p:extLst>
          </p:nvPr>
        </p:nvGraphicFramePr>
        <p:xfrm>
          <a:off x="2388638" y="-269639"/>
          <a:ext cx="7759956" cy="7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D533287-8D5A-4CC5-896A-6BD60222E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409070"/>
              </p:ext>
            </p:extLst>
          </p:nvPr>
        </p:nvGraphicFramePr>
        <p:xfrm>
          <a:off x="5064964" y="-269639"/>
          <a:ext cx="7427170" cy="7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5061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-203278" y="27916"/>
            <a:ext cx="876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Estrutura geral do Relatório de Gestão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14</a:t>
            </a:fld>
            <a:endParaRPr lang="pt-BR" dirty="0"/>
          </a:p>
        </p:txBody>
      </p:sp>
      <p:sp>
        <p:nvSpPr>
          <p:cNvPr id="12" name="Caixa de Texto 2">
            <a:extLst>
              <a:ext uri="{FF2B5EF4-FFF2-40B4-BE49-F238E27FC236}">
                <a16:creationId xmlns:a16="http://schemas.microsoft.com/office/drawing/2014/main" id="{677B8971-43CD-4AFE-84F7-C0DAE480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07" y="1240897"/>
            <a:ext cx="10046634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/>
            <a:r>
              <a:rPr lang="pt-BR" sz="2400" b="1" u="sng" dirty="0">
                <a:solidFill>
                  <a:srgbClr val="418AB3"/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1 . Visão Geral e Ambiente Externo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UFRPE - Missão, Visão e Valores | Estrutura </a:t>
            </a:r>
          </a:p>
          <a:p>
            <a:pPr lvl="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Organizacional e de Governança | Ambiente Externo| Cadeia de Valor (Modelo de Negócios) | 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Eixos da Instituição</a:t>
            </a:r>
            <a:endParaRPr lang="pt-BR" sz="2400" dirty="0">
              <a:solidFill>
                <a:srgbClr val="418AB3"/>
              </a:solidFill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25625714-6E9E-4804-A560-424A95877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6698979-3B10-414A-912E-A8E34E79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Caixa de Texto 2">
            <a:extLst>
              <a:ext uri="{FF2B5EF4-FFF2-40B4-BE49-F238E27FC236}">
                <a16:creationId xmlns:a16="http://schemas.microsoft.com/office/drawing/2014/main" id="{828D5E4B-C5A6-4DD8-A721-C215B77E3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07" y="1861104"/>
            <a:ext cx="10489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pt-BR" altLang="pt-BR" sz="2400" b="1" i="0" u="sng" strike="noStrike" cap="none" normalizeH="0" baseline="0" dirty="0">
                <a:ln>
                  <a:noFill/>
                </a:ln>
                <a:solidFill>
                  <a:srgbClr val="418AB3"/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2. Planejamento Estratégico e Governança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(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Planejamento Estratégico e Objetivos | </a:t>
            </a:r>
          </a:p>
          <a:p>
            <a:pPr lvl="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Governança | Atuação da Auditoria Interna | Medidas administrativas para apuração de responsabilidade por danos ao Erário | Canais de Comunicação com a Sociedade e partes interessadas)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418AB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ECB3A4E0-3E27-4081-A109-7895F7680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680" y="2467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Caixa de Texto 2">
            <a:extLst>
              <a:ext uri="{FF2B5EF4-FFF2-40B4-BE49-F238E27FC236}">
                <a16:creationId xmlns:a16="http://schemas.microsoft.com/office/drawing/2014/main" id="{7926CB9E-B2A7-4FEC-8B55-D260EB36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07" y="2722594"/>
            <a:ext cx="10989026" cy="4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pt-BR" altLang="pt-BR" sz="2400" b="1" i="0" u="sng" strike="noStrike" cap="none" normalizeH="0" baseline="0" dirty="0">
                <a:ln>
                  <a:noFill/>
                </a:ln>
                <a:solidFill>
                  <a:srgbClr val="418AB3"/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3. Riscos, Oportunidades e Perspectivas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(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Tipos de Risco | Visão geral do modelo de gestão de riscos e controles | 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Detalhamento dos principais riscos e respostas | Análise SWOT )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418AB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ADDDDA21-EACA-45D1-B254-13D37BC67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Caixa de Texto 2">
            <a:extLst>
              <a:ext uri="{FF2B5EF4-FFF2-40B4-BE49-F238E27FC236}">
                <a16:creationId xmlns:a16="http://schemas.microsoft.com/office/drawing/2014/main" id="{3A8480C0-3645-47AB-A542-108D0D8E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07" y="3325222"/>
            <a:ext cx="1111965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pt-BR" altLang="pt-BR" sz="2400" b="1" i="0" u="sng" strike="noStrike" cap="none" normalizeH="0" baseline="0" dirty="0">
                <a:ln>
                  <a:noFill/>
                </a:ln>
                <a:solidFill>
                  <a:srgbClr val="418AB3"/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4. Resultados da Gestão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(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| Indicadores de Desempenho | Ensino | Pesquisa | Extensão |  Inovação Tecnológica</a:t>
            </a:r>
          </a:p>
          <a:p>
            <a:pPr lvl="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Educação a Distância – EAD | Assistência Estudantil| Acessibilidade | Acompanhamento e Monitoramento de Egressos | Cooperação Internacional | Parcerias com Outras Entidades | Comunicação | Sistema Integrado de Bibliotecas | Editora Universitária)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418AB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9C4D8498-C89F-4C5C-BC7A-469EFD85A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Caixa de Texto 4">
            <a:extLst>
              <a:ext uri="{FF2B5EF4-FFF2-40B4-BE49-F238E27FC236}">
                <a16:creationId xmlns:a16="http://schemas.microsoft.com/office/drawing/2014/main" id="{D139934A-7AF5-48D3-9B6B-3D9695DE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07" y="4261695"/>
            <a:ext cx="10757542" cy="9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pt-BR" altLang="pt-BR" sz="2400" b="1" i="0" u="sng" strike="noStrike" cap="none" normalizeH="0" baseline="0" dirty="0">
                <a:ln>
                  <a:noFill/>
                </a:ln>
                <a:solidFill>
                  <a:srgbClr val="418AB3"/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5. Alocação de Recursos e Áreas Especiais da Gestão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(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Declaração dos Pró-Reitores de Administração e Planejamento | Gestão de Pessoas | Gestão de Licitações e Contratos | Gestão Patrimonial e Infraestrutura | Gestão de Tecnologia da Informação | Sustentabilidade Ambiental | Gestão Orçamentária e Financeira | Gestão de Custos)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rgbClr val="418AB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Caixa de Texto 8">
            <a:extLst>
              <a:ext uri="{FF2B5EF4-FFF2-40B4-BE49-F238E27FC236}">
                <a16:creationId xmlns:a16="http://schemas.microsoft.com/office/drawing/2014/main" id="{5EA00803-7C01-4B11-BD3A-4CB9DE4E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07" y="5598224"/>
            <a:ext cx="104898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pt-BR" altLang="pt-BR" sz="2400" b="1" i="0" u="sng" strike="noStrike" cap="none" normalizeH="0" baseline="0" dirty="0">
                <a:ln>
                  <a:noFill/>
                </a:ln>
                <a:solidFill>
                  <a:srgbClr val="418AB3"/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7. Outras Informações Relevantes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(Tratamento de determinações e recomendações do TCU e órgão de controle interno)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B739E4A7-2AC9-4159-8558-6414E5E4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F7E3E97-EA5B-457B-86CF-7710006BE7E3}"/>
              </a:ext>
            </a:extLst>
          </p:cNvPr>
          <p:cNvSpPr/>
          <p:nvPr/>
        </p:nvSpPr>
        <p:spPr>
          <a:xfrm>
            <a:off x="10112377" y="255233"/>
            <a:ext cx="1946988" cy="18697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Base no anexo II da DN 178/2019, portaria TCU e sistema e-Contas</a:t>
            </a:r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4B41650-120A-43FE-BF56-166D46D6F6DB}"/>
              </a:ext>
            </a:extLst>
          </p:cNvPr>
          <p:cNvSpPr/>
          <p:nvPr/>
        </p:nvSpPr>
        <p:spPr>
          <a:xfrm>
            <a:off x="786207" y="911692"/>
            <a:ext cx="4266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418AB3"/>
                </a:solidFill>
                <a:latin typeface="Calibri" panose="020F0502020204030204" pitchFamily="34" charset="0"/>
                <a:ea typeface="Garamond" panose="02020404030301010803" pitchFamily="18" charset="0"/>
              </a:rPr>
              <a:t>Mensagem do Dirigente Máximo</a:t>
            </a:r>
            <a:endParaRPr lang="pt-BR" sz="2400" dirty="0">
              <a:solidFill>
                <a:srgbClr val="418AB3"/>
              </a:solidFill>
            </a:endParaRPr>
          </a:p>
        </p:txBody>
      </p:sp>
      <p:sp>
        <p:nvSpPr>
          <p:cNvPr id="42" name="Caixa de Texto 4">
            <a:extLst>
              <a:ext uri="{FF2B5EF4-FFF2-40B4-BE49-F238E27FC236}">
                <a16:creationId xmlns:a16="http://schemas.microsoft.com/office/drawing/2014/main" id="{41022C2E-B556-4231-A3A7-F4995863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07" y="5139192"/>
            <a:ext cx="1075754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pt-BR" altLang="pt-BR" sz="2400" b="1" i="0" u="sng" strike="noStrike" cap="none" normalizeH="0" baseline="0" dirty="0">
                <a:ln>
                  <a:noFill/>
                </a:ln>
                <a:solidFill>
                  <a:srgbClr val="418AB3"/>
                </a:solidFill>
                <a:effectLst/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6. Informações orçamentárias, financeiras e contábeis</a:t>
            </a: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1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237380" y="1205188"/>
            <a:ext cx="3228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Formulários </a:t>
            </a:r>
          </a:p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Relatório de </a:t>
            </a:r>
          </a:p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Gestão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15</a:t>
            </a:fld>
            <a:endParaRPr lang="pt-BR"/>
          </a:p>
        </p:txBody>
      </p:sp>
      <p:pic>
        <p:nvPicPr>
          <p:cNvPr id="16" name="Imagem 15" descr="Uma imagem contendo roda&#10;&#10;Descrição gerada automaticamente">
            <a:extLst>
              <a:ext uri="{FF2B5EF4-FFF2-40B4-BE49-F238E27FC236}">
                <a16:creationId xmlns:a16="http://schemas.microsoft.com/office/drawing/2014/main" id="{3ECF78E9-88E9-4993-87A5-E04436C51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" y="3890665"/>
            <a:ext cx="1463043" cy="22037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A880EE-C934-4D48-AFAF-AAE9F8FEC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142" y="918625"/>
            <a:ext cx="6793558" cy="4823030"/>
          </a:xfrm>
          <a:prstGeom prst="rect">
            <a:avLst/>
          </a:prstGeom>
        </p:spPr>
      </p:pic>
      <p:sp>
        <p:nvSpPr>
          <p:cNvPr id="17" name="Chave Esquerda 16">
            <a:extLst>
              <a:ext uri="{FF2B5EF4-FFF2-40B4-BE49-F238E27FC236}">
                <a16:creationId xmlns:a16="http://schemas.microsoft.com/office/drawing/2014/main" id="{FB3AD355-9C3A-4181-8234-23A2FF6085CA}"/>
              </a:ext>
            </a:extLst>
          </p:cNvPr>
          <p:cNvSpPr/>
          <p:nvPr/>
        </p:nvSpPr>
        <p:spPr>
          <a:xfrm>
            <a:off x="4231426" y="2024543"/>
            <a:ext cx="382716" cy="1713588"/>
          </a:xfrm>
          <a:prstGeom prst="leftBrace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2DE046-E2CA-4724-A7DB-3EFA73B3F5F3}"/>
              </a:ext>
            </a:extLst>
          </p:cNvPr>
          <p:cNvSpPr txBox="1"/>
          <p:nvPr/>
        </p:nvSpPr>
        <p:spPr>
          <a:xfrm>
            <a:off x="2738153" y="2519347"/>
            <a:ext cx="146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Informações gerais sobre o capítulo</a:t>
            </a:r>
          </a:p>
        </p:txBody>
      </p:sp>
      <p:sp>
        <p:nvSpPr>
          <p:cNvPr id="19" name="Chave Esquerda 18">
            <a:extLst>
              <a:ext uri="{FF2B5EF4-FFF2-40B4-BE49-F238E27FC236}">
                <a16:creationId xmlns:a16="http://schemas.microsoft.com/office/drawing/2014/main" id="{E3F1661E-9C79-4A0C-BF86-F1486CE684BE}"/>
              </a:ext>
            </a:extLst>
          </p:cNvPr>
          <p:cNvSpPr/>
          <p:nvPr/>
        </p:nvSpPr>
        <p:spPr>
          <a:xfrm>
            <a:off x="4296842" y="3854481"/>
            <a:ext cx="326571" cy="1114512"/>
          </a:xfrm>
          <a:prstGeom prst="leftBrace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B4795E4-5B54-47EB-8013-FEDDA7AD2367}"/>
              </a:ext>
            </a:extLst>
          </p:cNvPr>
          <p:cNvSpPr txBox="1"/>
          <p:nvPr/>
        </p:nvSpPr>
        <p:spPr>
          <a:xfrm>
            <a:off x="2679784" y="3970329"/>
            <a:ext cx="178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Orientações para </a:t>
            </a:r>
          </a:p>
          <a:p>
            <a:r>
              <a:rPr lang="pt-BR" dirty="0"/>
              <a:t>elaboração</a:t>
            </a:r>
          </a:p>
          <a:p>
            <a:r>
              <a:rPr lang="pt-BR" dirty="0"/>
              <a:t>do conteúdo</a:t>
            </a:r>
          </a:p>
        </p:txBody>
      </p:sp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185F2043-5A1D-4AC1-B591-18850479CF67}"/>
              </a:ext>
            </a:extLst>
          </p:cNvPr>
          <p:cNvSpPr/>
          <p:nvPr/>
        </p:nvSpPr>
        <p:spPr>
          <a:xfrm rot="10800000">
            <a:off x="10308833" y="3854481"/>
            <a:ext cx="326570" cy="1114512"/>
          </a:xfrm>
          <a:prstGeom prst="leftBrace">
            <a:avLst>
              <a:gd name="adj1" fmla="val 8333"/>
              <a:gd name="adj2" fmla="val 47824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A86DD19-DC57-42EC-B492-843D70EB1C43}"/>
              </a:ext>
            </a:extLst>
          </p:cNvPr>
          <p:cNvSpPr txBox="1"/>
          <p:nvPr/>
        </p:nvSpPr>
        <p:spPr>
          <a:xfrm>
            <a:off x="10717898" y="3854481"/>
            <a:ext cx="153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Forma recomendada</a:t>
            </a:r>
          </a:p>
          <a:p>
            <a:r>
              <a:rPr lang="pt-BR" dirty="0"/>
              <a:t>para o conteúdo</a:t>
            </a:r>
          </a:p>
        </p:txBody>
      </p:sp>
    </p:spTree>
    <p:extLst>
      <p:ext uri="{BB962C8B-B14F-4D97-AF65-F5344CB8AC3E}">
        <p14:creationId xmlns:p14="http://schemas.microsoft.com/office/powerpoint/2010/main" val="70274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121344" y="2111471"/>
            <a:ext cx="2295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Outras Orientações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FF15EAC-B463-4040-AA14-13E618401910}"/>
              </a:ext>
            </a:extLst>
          </p:cNvPr>
          <p:cNvSpPr/>
          <p:nvPr/>
        </p:nvSpPr>
        <p:spPr>
          <a:xfrm>
            <a:off x="2519265" y="366623"/>
            <a:ext cx="9327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700" dirty="0"/>
              <a:t>O TCU publicará mais informações sobre o RG, assim, estaremos em contato com os setores envolvidos caso sejam necessárias mais informações;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700" dirty="0"/>
              <a:t>Enfatizar o uso de gráficos, diagramas e usar hiperlinks para apresentar informações concisas  e objetivas;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700" dirty="0"/>
              <a:t>Os setores que responderão o capítulo “Resultado da Gestão” observarão trechos do PDI relacionados às suas atividades;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700" dirty="0"/>
              <a:t>Se desejar a resposta pode ser enviada no próprio formulário;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700" dirty="0"/>
              <a:t>Enviar resposta em formato de texto editável, evitar PDF</a:t>
            </a:r>
            <a:r>
              <a:rPr lang="pt-BR" sz="2800" dirty="0"/>
              <a:t>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16</a:t>
            </a:fld>
            <a:endParaRPr lang="pt-BR" dirty="0"/>
          </a:p>
        </p:txBody>
      </p:sp>
      <p:pic>
        <p:nvPicPr>
          <p:cNvPr id="9" name="Imagem 8" descr="Uma imagem contendo roda&#10;&#10;Descrição gerada automaticamente">
            <a:extLst>
              <a:ext uri="{FF2B5EF4-FFF2-40B4-BE49-F238E27FC236}">
                <a16:creationId xmlns:a16="http://schemas.microsoft.com/office/drawing/2014/main" id="{ECF0CFE7-09D6-4146-9C01-DA57A42ED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1" y="4269985"/>
            <a:ext cx="1463043" cy="2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355379" y="2520639"/>
            <a:ext cx="3288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Como Responder?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17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B6C7FE3-4F83-4A42-925E-1DC201B57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56" t="17394" r="16199" b="3401"/>
          <a:stretch/>
        </p:blipFill>
        <p:spPr>
          <a:xfrm>
            <a:off x="5319487" y="345345"/>
            <a:ext cx="5581993" cy="38411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1E68B98-93E2-4730-9EFA-D9CC2CCFD2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33" t="9892" r="16205" b="15386"/>
          <a:stretch/>
        </p:blipFill>
        <p:spPr>
          <a:xfrm>
            <a:off x="5319488" y="2673213"/>
            <a:ext cx="5581994" cy="362822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7A56E5-CD78-41AB-93D5-988562CD2385}"/>
              </a:ext>
            </a:extLst>
          </p:cNvPr>
          <p:cNvSpPr txBox="1"/>
          <p:nvPr/>
        </p:nvSpPr>
        <p:spPr>
          <a:xfrm>
            <a:off x="10901480" y="2090889"/>
            <a:ext cx="80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BANNER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53E41B-2EFA-4E3E-A4BD-7DFB6FC8E01F}"/>
              </a:ext>
            </a:extLst>
          </p:cNvPr>
          <p:cNvSpPr txBox="1"/>
          <p:nvPr/>
        </p:nvSpPr>
        <p:spPr>
          <a:xfrm>
            <a:off x="10863949" y="562013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COMUNICADOS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8E86EF20-30F7-45F9-A6AF-5AC7780D1551}"/>
              </a:ext>
            </a:extLst>
          </p:cNvPr>
          <p:cNvSpPr/>
          <p:nvPr/>
        </p:nvSpPr>
        <p:spPr>
          <a:xfrm rot="10800000">
            <a:off x="10453395" y="2147102"/>
            <a:ext cx="345543" cy="239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D04767DE-C537-4E0B-BC24-E3EFC06C2F79}"/>
              </a:ext>
            </a:extLst>
          </p:cNvPr>
          <p:cNvSpPr/>
          <p:nvPr/>
        </p:nvSpPr>
        <p:spPr>
          <a:xfrm rot="10800000">
            <a:off x="10260252" y="5666885"/>
            <a:ext cx="345543" cy="239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E4C1F48-7429-491F-B02B-EBC4159C8A0E}"/>
              </a:ext>
            </a:extLst>
          </p:cNvPr>
          <p:cNvSpPr/>
          <p:nvPr/>
        </p:nvSpPr>
        <p:spPr>
          <a:xfrm>
            <a:off x="6736702" y="5523722"/>
            <a:ext cx="1446245" cy="494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Uma imagem contendo roda&#10;&#10;Descrição gerada automaticamente">
            <a:extLst>
              <a:ext uri="{FF2B5EF4-FFF2-40B4-BE49-F238E27FC236}">
                <a16:creationId xmlns:a16="http://schemas.microsoft.com/office/drawing/2014/main" id="{B5C87E34-3B46-4694-A93C-C1C5AE42C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2" y="2805079"/>
            <a:ext cx="1463043" cy="2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6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150105" y="2501977"/>
            <a:ext cx="3288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Como Responder?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18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AF54268-566D-45A8-B4F6-5818BAEFC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527" y="236287"/>
            <a:ext cx="7741778" cy="6194708"/>
          </a:xfrm>
          <a:prstGeom prst="rect">
            <a:avLst/>
          </a:prstGeom>
        </p:spPr>
      </p:pic>
      <p:pic>
        <p:nvPicPr>
          <p:cNvPr id="10" name="Imagem 9" descr="Uma imagem contendo roda&#10;&#10;Descrição gerada automaticamente">
            <a:extLst>
              <a:ext uri="{FF2B5EF4-FFF2-40B4-BE49-F238E27FC236}">
                <a16:creationId xmlns:a16="http://schemas.microsoft.com/office/drawing/2014/main" id="{9A6834D5-5E99-4B8A-BE36-980D78F9E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47" y="3878099"/>
            <a:ext cx="1463043" cy="220370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AAE3BF-3BA4-48BE-B8D2-C395AD8F01CD}"/>
              </a:ext>
            </a:extLst>
          </p:cNvPr>
          <p:cNvSpPr txBox="1"/>
          <p:nvPr/>
        </p:nvSpPr>
        <p:spPr>
          <a:xfrm>
            <a:off x="9753814" y="2501977"/>
            <a:ext cx="1645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Censo e Indicadores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C453F1-AEE6-450B-BBA9-B5C0BA0BE2B6}"/>
              </a:ext>
            </a:extLst>
          </p:cNvPr>
          <p:cNvSpPr txBox="1"/>
          <p:nvPr/>
        </p:nvSpPr>
        <p:spPr>
          <a:xfrm>
            <a:off x="9716283" y="5256785"/>
            <a:ext cx="1624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Relatório de Gestão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1173A253-FB49-4B2A-A06D-97695496E035}"/>
              </a:ext>
            </a:extLst>
          </p:cNvPr>
          <p:cNvSpPr/>
          <p:nvPr/>
        </p:nvSpPr>
        <p:spPr>
          <a:xfrm rot="10800000">
            <a:off x="9112584" y="5466392"/>
            <a:ext cx="2158795" cy="23958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F2FF2A75-D8FC-4880-B614-1C13530331F0}"/>
              </a:ext>
            </a:extLst>
          </p:cNvPr>
          <p:cNvSpPr/>
          <p:nvPr/>
        </p:nvSpPr>
        <p:spPr>
          <a:xfrm rot="10800000">
            <a:off x="9182164" y="2719433"/>
            <a:ext cx="2158795" cy="23958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45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2619022" y="20038"/>
            <a:ext cx="8123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Modelo Piloto (Ministério da Fazenda)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4645BBA-3E72-417F-B326-96303461A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5416">
            <a:off x="481151" y="1693956"/>
            <a:ext cx="5604092" cy="3967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4126CB-8A84-42A8-BFA3-CAF01F557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736" y="1670540"/>
            <a:ext cx="6537230" cy="4639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F1298EC-9BFF-478D-A952-D7D0F4C1C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0927">
            <a:off x="5958693" y="1507561"/>
            <a:ext cx="5604092" cy="3976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16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8601B2F-4197-44EB-9A19-8BD9F644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C8C86B-197D-4917-AD8E-C1E81A007DB4}"/>
              </a:ext>
            </a:extLst>
          </p:cNvPr>
          <p:cNvSpPr txBox="1"/>
          <p:nvPr/>
        </p:nvSpPr>
        <p:spPr>
          <a:xfrm>
            <a:off x="620763" y="1340768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700" dirty="0"/>
              <a:t> Rol de Responsáveis</a:t>
            </a:r>
          </a:p>
          <a:p>
            <a:pPr marL="457200" indent="-457200">
              <a:buFont typeface="+mj-lt"/>
              <a:buAutoNum type="arabicParenR"/>
            </a:pPr>
            <a:endParaRPr lang="pt-BR" sz="2700" dirty="0"/>
          </a:p>
          <a:p>
            <a:pPr marL="457200" indent="-457200">
              <a:buFont typeface="+mj-lt"/>
              <a:buAutoNum type="arabicParenR"/>
            </a:pPr>
            <a:r>
              <a:rPr lang="pt-BR" sz="2700" b="1" dirty="0"/>
              <a:t> Relatório de Gestão</a:t>
            </a:r>
          </a:p>
          <a:p>
            <a:pPr marL="457200" indent="-457200">
              <a:buFont typeface="+mj-lt"/>
              <a:buAutoNum type="arabicParenR"/>
            </a:pPr>
            <a:endParaRPr lang="pt-BR" sz="2700" dirty="0"/>
          </a:p>
          <a:p>
            <a:pPr marL="457200" indent="-457200">
              <a:buFont typeface="+mj-lt"/>
              <a:buAutoNum type="arabicParenR"/>
            </a:pPr>
            <a:r>
              <a:rPr lang="pt-BR" sz="2700" dirty="0"/>
              <a:t> Relatório de  Processos Sindicâncias Instaurados</a:t>
            </a:r>
          </a:p>
          <a:p>
            <a:pPr marL="457200" indent="-457200">
              <a:buFont typeface="+mj-lt"/>
              <a:buAutoNum type="arabicParenR"/>
            </a:pPr>
            <a:endParaRPr lang="pt-BR" sz="2700" dirty="0"/>
          </a:p>
          <a:p>
            <a:pPr marL="457200" indent="-457200">
              <a:buFont typeface="+mj-lt"/>
              <a:buAutoNum type="arabicParenR"/>
            </a:pPr>
            <a:r>
              <a:rPr lang="pt-BR" sz="2700" dirty="0"/>
              <a:t> Parecer da Auditoria Interna</a:t>
            </a:r>
          </a:p>
          <a:p>
            <a:pPr marL="457200" indent="-457200">
              <a:buFont typeface="+mj-lt"/>
              <a:buAutoNum type="arabicParenR"/>
            </a:pPr>
            <a:endParaRPr lang="pt-BR" sz="2700" dirty="0"/>
          </a:p>
          <a:p>
            <a:pPr marL="457200" indent="-457200">
              <a:buFont typeface="+mj-lt"/>
              <a:buAutoNum type="arabicParenR"/>
            </a:pPr>
            <a:r>
              <a:rPr lang="pt-BR" sz="2700" dirty="0"/>
              <a:t> Resoluções dos Conselhos Administrativos</a:t>
            </a:r>
          </a:p>
          <a:p>
            <a:endParaRPr lang="pt-BR" sz="27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EC8912-DF61-49D9-AC6E-AF78463747B0}"/>
              </a:ext>
            </a:extLst>
          </p:cNvPr>
          <p:cNvSpPr txBox="1"/>
          <p:nvPr/>
        </p:nvSpPr>
        <p:spPr>
          <a:xfrm>
            <a:off x="2294105" y="453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Peças que compõem a prestação de contas</a:t>
            </a:r>
          </a:p>
        </p:txBody>
      </p:sp>
      <p:pic>
        <p:nvPicPr>
          <p:cNvPr id="6" name="Imagem 5" descr="Uma imagem contendo roda&#10;&#10;Descrição gerada automaticamente">
            <a:extLst>
              <a:ext uri="{FF2B5EF4-FFF2-40B4-BE49-F238E27FC236}">
                <a16:creationId xmlns:a16="http://schemas.microsoft.com/office/drawing/2014/main" id="{7DE023C8-2FC0-4596-A3B6-8EE3B5087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017" y="3744154"/>
            <a:ext cx="1179042" cy="25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43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2842957" y="-29136"/>
            <a:ext cx="8123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Relatório de Gestão Anterior - UFRPE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20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93ABA0-A5EF-4DF0-82D7-A5E67E46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24" y="1740156"/>
            <a:ext cx="5395960" cy="3690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AC27FF-93B2-4505-9F38-995044476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75" y="1395686"/>
            <a:ext cx="3717975" cy="2631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B879660-453F-4DF3-BDD7-20E1CEF4D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5206">
            <a:off x="2328345" y="2552684"/>
            <a:ext cx="3715262" cy="2631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7CADEB9-DE4F-4B81-801D-8D9FFE2E2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3465">
            <a:off x="633131" y="3739152"/>
            <a:ext cx="3715262" cy="2632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333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1178023" y="305068"/>
            <a:ext cx="100261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Obrigada!</a:t>
            </a:r>
          </a:p>
          <a:p>
            <a:pPr algn="ctr"/>
            <a:r>
              <a:rPr lang="pt-BR" sz="5000" dirty="0">
                <a:solidFill>
                  <a:schemeClr val="accent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Coordenadoria de Informações Institucionais e Indicadores – PROPLAN</a:t>
            </a:r>
          </a:p>
          <a:p>
            <a:pPr algn="ctr"/>
            <a:r>
              <a:rPr lang="pt-BR" sz="6000" dirty="0">
                <a:solidFill>
                  <a:schemeClr val="accent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3320-6033/6031</a:t>
            </a:r>
          </a:p>
          <a:p>
            <a:pPr algn="ctr"/>
            <a:r>
              <a:rPr lang="pt-BR" sz="6000" dirty="0">
                <a:solidFill>
                  <a:schemeClr val="accent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cin.proplan@ufrpe.br</a:t>
            </a:r>
          </a:p>
          <a:p>
            <a:pPr algn="ctr"/>
            <a:r>
              <a:rPr lang="pt-BR" sz="6000" dirty="0">
                <a:solidFill>
                  <a:schemeClr val="accent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www.proplan.ufrpe.br</a:t>
            </a:r>
          </a:p>
          <a:p>
            <a:pPr algn="ctr"/>
            <a:endParaRPr lang="pt-BR" sz="6000" dirty="0">
              <a:solidFill>
                <a:srgbClr val="418AB3"/>
              </a:solidFill>
              <a:latin typeface="Gill Sans MT Ext Condensed Bold" panose="020B0902020104020203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90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8601B2F-4197-44EB-9A19-8BD9F644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3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EC8912-DF61-49D9-AC6E-AF78463747B0}"/>
              </a:ext>
            </a:extLst>
          </p:cNvPr>
          <p:cNvSpPr txBox="1"/>
          <p:nvPr/>
        </p:nvSpPr>
        <p:spPr>
          <a:xfrm>
            <a:off x="360201" y="1965045"/>
            <a:ext cx="3138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Julgamento das contas da UFRPE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C342E0-14A2-495E-8636-528B4A0AD524}"/>
              </a:ext>
            </a:extLst>
          </p:cNvPr>
          <p:cNvSpPr txBox="1"/>
          <p:nvPr/>
        </p:nvSpPr>
        <p:spPr>
          <a:xfrm>
            <a:off x="3713583" y="428178"/>
            <a:ext cx="831415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ACÓRDÃO Nº 3947/2012 – TCU – 2ª Câmara (ANO 2008) (Julgamento ocorrido em 35 páginas)</a:t>
            </a:r>
            <a:r>
              <a:rPr lang="pt-BR" sz="2400" dirty="0"/>
              <a:t>: PRESTAÇÃO DE CONTAS. OCORRÊNCIA DE INFRAÇÕES AOS NORMATIVOS LEGAIS NAS ÁREAS DE LICITAÇÃO E GESTÃO DE PESSOAL. OCUPAÇÃO INDEVIDA DE IMÓVEIS FUNCIONAIS. FALTA DE CONTROLE DOS BENS PATRIMONIAIS. NÃO ATENDIMENTO A DETERMINAÇÕES DO TRIBUNAL DE CONTAS DA UNIÃO. </a:t>
            </a:r>
            <a:r>
              <a:rPr lang="pt-BR" sz="2400" b="1" u="sng" dirty="0"/>
              <a:t>CONTAS IRREGULARES </a:t>
            </a:r>
            <a:r>
              <a:rPr lang="pt-BR" sz="2400" dirty="0"/>
              <a:t>[...]. </a:t>
            </a:r>
            <a:r>
              <a:rPr lang="pt-BR" sz="2400" b="1" u="sng" dirty="0"/>
              <a:t>DETERMINAÇÃO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ACÓRDÃO Nº 3802/2012 – TCU – Segunda Câmara (ANO 2010) (Julgamento ocorrido em 13 páginas)</a:t>
            </a:r>
            <a:r>
              <a:rPr lang="pt-BR" sz="2400" dirty="0"/>
              <a:t>: [...] FALHAS FORMAIS NA EXECUÇÃO ORÇAMENTÁRIA E EM PROCESSOS LICITATÓRIOS. IRREGULARIDADES INSUFICIENTES PARA MACULAR A GESTÃO COMO UM TODO. </a:t>
            </a:r>
            <a:r>
              <a:rPr lang="pt-BR" sz="2400" b="1" u="sng" dirty="0"/>
              <a:t>CONTAS REGULARES COM RESSALVAS </a:t>
            </a:r>
            <a:r>
              <a:rPr lang="pt-BR" sz="2400" dirty="0"/>
              <a:t>[...]. </a:t>
            </a:r>
            <a:r>
              <a:rPr lang="pt-BR" sz="2400" b="1" u="sng" dirty="0"/>
              <a:t>DETERMINAÇÕES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</p:txBody>
      </p:sp>
      <p:pic>
        <p:nvPicPr>
          <p:cNvPr id="8" name="Imagem 7" descr="Uma imagem contendo roda&#10;&#10;Descrição gerada automaticamente">
            <a:extLst>
              <a:ext uri="{FF2B5EF4-FFF2-40B4-BE49-F238E27FC236}">
                <a16:creationId xmlns:a16="http://schemas.microsoft.com/office/drawing/2014/main" id="{FB9C2C59-9938-4960-877C-196BE04FF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4" y="4030560"/>
            <a:ext cx="1179042" cy="25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9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8601B2F-4197-44EB-9A19-8BD9F644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4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81E4253-5857-4DB2-915E-9AD36B979C70}"/>
              </a:ext>
            </a:extLst>
          </p:cNvPr>
          <p:cNvSpPr/>
          <p:nvPr/>
        </p:nvSpPr>
        <p:spPr>
          <a:xfrm>
            <a:off x="3396343" y="879584"/>
            <a:ext cx="8518848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ACÓRDÃO Nº 175/2017 - TCU - 1ª Câmara (ANO 2014) (Julgamento ocorrido em menos de meia página):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Os Ministros do Tribunal de Contas da União ACORDAM, por unanimidade, [...] </a:t>
            </a:r>
            <a:r>
              <a:rPr lang="pt-BR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julgar regulares com ressalva [...] dando-lhes quitação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[...]:</a:t>
            </a:r>
          </a:p>
          <a:p>
            <a:pPr algn="just">
              <a:spcAft>
                <a:spcPts val="800"/>
              </a:spcAf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1.7</a:t>
            </a:r>
            <a:r>
              <a:rPr lang="pt-BR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 ciência à Universidade Federal Rural de Pernambuco (UFRPE) acerca das falhas identificadas na constituição do Rol de Responsáveis e do Relatório de Gestão do exercício de 2014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relacionadas no item “2.1 - Avaliação da Conformidade das Peças” do Relatório de Auditoria Anual de Contas 201503669, elaborado pela Controladoria Geral da União, </a:t>
            </a:r>
            <a:r>
              <a:rPr lang="pt-BR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 vistas à adoção de providências internas que previnam a ocorrência de falhas semelhantes em exercícios futuros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053875-B0AB-4E4C-B686-54A5AF2CCAC9}"/>
              </a:ext>
            </a:extLst>
          </p:cNvPr>
          <p:cNvSpPr txBox="1"/>
          <p:nvPr/>
        </p:nvSpPr>
        <p:spPr>
          <a:xfrm>
            <a:off x="145597" y="1623668"/>
            <a:ext cx="3138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Julgamento das contas da UFRPE</a:t>
            </a:r>
          </a:p>
        </p:txBody>
      </p:sp>
      <p:pic>
        <p:nvPicPr>
          <p:cNvPr id="8" name="Imagem 7" descr="Uma imagem contendo roda&#10;&#10;Descrição gerada automaticamente">
            <a:extLst>
              <a:ext uri="{FF2B5EF4-FFF2-40B4-BE49-F238E27FC236}">
                <a16:creationId xmlns:a16="http://schemas.microsoft.com/office/drawing/2014/main" id="{3A062780-4AE7-4B16-A81B-70034F3DE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0" y="3689183"/>
            <a:ext cx="1179042" cy="25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1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1678365-A34B-435E-8ABD-F0293E05107D}"/>
              </a:ext>
            </a:extLst>
          </p:cNvPr>
          <p:cNvSpPr txBox="1"/>
          <p:nvPr/>
        </p:nvSpPr>
        <p:spPr>
          <a:xfrm>
            <a:off x="413834" y="2290536"/>
            <a:ext cx="476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Quem deve</a:t>
            </a:r>
          </a:p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apresentar</a:t>
            </a:r>
          </a:p>
        </p:txBody>
      </p:sp>
      <p:graphicFrame>
        <p:nvGraphicFramePr>
          <p:cNvPr id="11" name="Espaço Reservado para Conteúdo 3">
            <a:extLst>
              <a:ext uri="{FF2B5EF4-FFF2-40B4-BE49-F238E27FC236}">
                <a16:creationId xmlns:a16="http://schemas.microsoft.com/office/drawing/2014/main" id="{89AEB4D6-8684-4C68-8661-F7EFA4406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718666"/>
              </p:ext>
            </p:extLst>
          </p:nvPr>
        </p:nvGraphicFramePr>
        <p:xfrm>
          <a:off x="3815351" y="1296956"/>
          <a:ext cx="7838584" cy="455646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3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022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pt-BR" b="0" dirty="0"/>
                        <a:t>1. ACI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/>
                        <a:t>11. EDU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21.</a:t>
                      </a:r>
                      <a:r>
                        <a:rPr lang="pt-BR" b="0" baseline="0" dirty="0"/>
                        <a:t> PROAD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r>
                        <a:rPr lang="pt-BR" b="0" dirty="0"/>
                        <a:t>2. AUDIN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12. GCF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22. PROGEPE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r>
                        <a:rPr lang="pt-BR" b="0" dirty="0"/>
                        <a:t>3. BIBLIOTECA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13. NACES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23. PROGESTI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r>
                        <a:rPr lang="pt-BR" b="0" dirty="0"/>
                        <a:t>4. CAME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14. NEMAM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24. PROPLAN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83386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r>
                        <a:rPr lang="pt-BR" b="0" dirty="0"/>
                        <a:t>5. CCS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15. NIT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25. PRPPG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r>
                        <a:rPr lang="pt-BR" b="0" dirty="0"/>
                        <a:t>6. Comissão de Sindicância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16. NTI / CTI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26. SIC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7. Comitê de Governança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17. NURIC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27. UACSA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292833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r>
                        <a:rPr lang="pt-BR" b="0" dirty="0"/>
                        <a:t>8.</a:t>
                      </a:r>
                      <a:r>
                        <a:rPr lang="pt-BR" b="0" baseline="0" dirty="0"/>
                        <a:t> </a:t>
                      </a:r>
                      <a:r>
                        <a:rPr lang="pt-BR" b="0" dirty="0"/>
                        <a:t>DAG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18. OUVIDORIA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28. UAG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r>
                        <a:rPr lang="pt-BR" b="0" dirty="0"/>
                        <a:t>9. DELOGS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19. PRAE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29.</a:t>
                      </a:r>
                      <a:r>
                        <a:rPr lang="pt-BR" b="0" baseline="0" dirty="0"/>
                        <a:t> UAST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10. EAD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20. PREG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5</a:t>
            </a:fld>
            <a:endParaRPr lang="pt-BR"/>
          </a:p>
        </p:txBody>
      </p:sp>
      <p:pic>
        <p:nvPicPr>
          <p:cNvPr id="7" name="Imagem 6" descr="Uma imagem contendo roda&#10;&#10;Descrição gerada automaticamente">
            <a:extLst>
              <a:ext uri="{FF2B5EF4-FFF2-40B4-BE49-F238E27FC236}">
                <a16:creationId xmlns:a16="http://schemas.microsoft.com/office/drawing/2014/main" id="{35B3AD6A-8E83-4A3F-92A1-695D9EA80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06" y="2580614"/>
            <a:ext cx="1463043" cy="2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421744" y="2183363"/>
            <a:ext cx="5029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Finalidade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6</a:t>
            </a:fld>
            <a:endParaRPr lang="pt-BR"/>
          </a:p>
        </p:txBody>
      </p:sp>
      <p:pic>
        <p:nvPicPr>
          <p:cNvPr id="15" name="Imagem 14" descr="Uma imagem contendo roda&#10;&#10;Descrição gerada automaticamente">
            <a:extLst>
              <a:ext uri="{FF2B5EF4-FFF2-40B4-BE49-F238E27FC236}">
                <a16:creationId xmlns:a16="http://schemas.microsoft.com/office/drawing/2014/main" id="{FF6F5CD2-68FD-43ED-98EC-4E195EB89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4" y="2615150"/>
            <a:ext cx="1179042" cy="250835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2A37154-032B-4F29-B42C-D81703C0D608}"/>
              </a:ext>
            </a:extLst>
          </p:cNvPr>
          <p:cNvSpPr/>
          <p:nvPr/>
        </p:nvSpPr>
        <p:spPr>
          <a:xfrm>
            <a:off x="4771678" y="1471950"/>
            <a:ext cx="6096000" cy="3481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sz="2600" b="1" dirty="0"/>
              <a:t>Indicadores de Desempenho </a:t>
            </a:r>
          </a:p>
          <a:p>
            <a:pPr marL="457200" indent="-45720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sz="2600" b="1" dirty="0"/>
              <a:t>Censo da educação superior</a:t>
            </a:r>
          </a:p>
          <a:p>
            <a:pPr marL="457200" indent="-457200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sz="2600" b="1" dirty="0"/>
              <a:t>Relatório de Gestão TCU</a:t>
            </a:r>
          </a:p>
        </p:txBody>
      </p:sp>
    </p:spTree>
    <p:extLst>
      <p:ext uri="{BB962C8B-B14F-4D97-AF65-F5344CB8AC3E}">
        <p14:creationId xmlns:p14="http://schemas.microsoft.com/office/powerpoint/2010/main" val="418745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5438090" y="-76021"/>
            <a:ext cx="1446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Prazos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7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E7E3A8-B119-4E6A-8F65-CD3B1A7BE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57" y="866773"/>
            <a:ext cx="5265962" cy="58547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55F974-6307-4007-8793-A8A9E569A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820" y="866771"/>
            <a:ext cx="4281002" cy="58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421744" y="2183363"/>
            <a:ext cx="5029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F69200"/>
                </a:solidFill>
                <a:latin typeface="Gill Sans MT Ext Condensed Bold" panose="020B0902020104020203" pitchFamily="34" charset="0"/>
              </a:rPr>
              <a:t>Indicadores</a:t>
            </a:r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 de</a:t>
            </a:r>
          </a:p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desempenho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EAD994C-5C67-4388-83BD-35F05CE1E6B8}"/>
              </a:ext>
            </a:extLst>
          </p:cNvPr>
          <p:cNvSpPr/>
          <p:nvPr/>
        </p:nvSpPr>
        <p:spPr>
          <a:xfrm>
            <a:off x="4253206" y="492338"/>
            <a:ext cx="7231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As IFES são obrigadas a informar no </a:t>
            </a:r>
            <a:r>
              <a:rPr lang="pt-BR" sz="2400" b="1" dirty="0"/>
              <a:t>Sistema Integrado de Monitoramento, Execução e Controle (SIMEC</a:t>
            </a:r>
            <a:r>
              <a:rPr lang="pt-BR" sz="2400" dirty="0"/>
              <a:t>) e nos </a:t>
            </a:r>
            <a:r>
              <a:rPr lang="pt-BR" sz="2400" b="1" dirty="0"/>
              <a:t>Relatórios de Gestão do TCU </a:t>
            </a:r>
            <a:r>
              <a:rPr lang="pt-BR" sz="2400" dirty="0"/>
              <a:t>os indicadores de Desempenho, tais como:</a:t>
            </a:r>
          </a:p>
          <a:p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Aluno equivalente;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Índice de qualificação docente;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Taxa de Sucesso na Graduação, entre outros.</a:t>
            </a:r>
          </a:p>
          <a:p>
            <a:endParaRPr lang="pt-BR" sz="2400" dirty="0"/>
          </a:p>
          <a:p>
            <a:r>
              <a:rPr lang="pt-BR" sz="2400" dirty="0"/>
              <a:t>Base legal: Decisão 408/2002 – TCU, Acórdãos 1.043/2006 e 2.167/2006 do TCU.</a:t>
            </a:r>
          </a:p>
          <a:p>
            <a:endParaRPr lang="pt-BR" sz="2400" dirty="0"/>
          </a:p>
          <a:p>
            <a:r>
              <a:rPr lang="pt-BR" sz="2400" dirty="0"/>
              <a:t>Setores: </a:t>
            </a:r>
            <a:r>
              <a:rPr lang="pt-BR" sz="2400" dirty="0">
                <a:solidFill>
                  <a:srgbClr val="F69200"/>
                </a:solidFill>
              </a:rPr>
              <a:t>PROGEPE, GCF, DELOGS, PRPPG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8</a:t>
            </a:fld>
            <a:endParaRPr lang="pt-BR"/>
          </a:p>
        </p:txBody>
      </p:sp>
      <p:pic>
        <p:nvPicPr>
          <p:cNvPr id="15" name="Imagem 14" descr="Uma imagem contendo roda&#10;&#10;Descrição gerada automaticamente">
            <a:extLst>
              <a:ext uri="{FF2B5EF4-FFF2-40B4-BE49-F238E27FC236}">
                <a16:creationId xmlns:a16="http://schemas.microsoft.com/office/drawing/2014/main" id="{FF6F5CD2-68FD-43ED-98EC-4E195EB89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4" y="2615150"/>
            <a:ext cx="1179042" cy="25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B35B-F4B7-4AE1-A5ED-0E5EF71CF8B6}"/>
              </a:ext>
            </a:extLst>
          </p:cNvPr>
          <p:cNvSpPr txBox="1"/>
          <p:nvPr/>
        </p:nvSpPr>
        <p:spPr>
          <a:xfrm>
            <a:off x="912931" y="1536174"/>
            <a:ext cx="3061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O que é o</a:t>
            </a:r>
          </a:p>
          <a:p>
            <a:r>
              <a:rPr lang="pt-BR" sz="6000" dirty="0">
                <a:solidFill>
                  <a:srgbClr val="838383"/>
                </a:solidFill>
                <a:latin typeface="Gill Sans MT Ext Condensed Bold" panose="020B0902020104020203" pitchFamily="34" charset="0"/>
              </a:rPr>
              <a:t>CENSO</a:t>
            </a:r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 da </a:t>
            </a:r>
          </a:p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Educação </a:t>
            </a:r>
          </a:p>
          <a:p>
            <a:r>
              <a:rPr lang="pt-BR" sz="6000" dirty="0">
                <a:solidFill>
                  <a:srgbClr val="418AB3"/>
                </a:solidFill>
                <a:latin typeface="Gill Sans MT Ext Condensed Bold" panose="020B0902020104020203" pitchFamily="34" charset="0"/>
              </a:rPr>
              <a:t>Superior?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EAD994C-5C67-4388-83BD-35F05CE1E6B8}"/>
              </a:ext>
            </a:extLst>
          </p:cNvPr>
          <p:cNvSpPr/>
          <p:nvPr/>
        </p:nvSpPr>
        <p:spPr>
          <a:xfrm>
            <a:off x="3191070" y="477818"/>
            <a:ext cx="839439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Utilizado para elaboração da Matriz de Outros Custeios e Capital (OCC).</a:t>
            </a:r>
          </a:p>
          <a:p>
            <a:pPr lvl="1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Constituem a </a:t>
            </a:r>
            <a:r>
              <a:rPr lang="pt-BR" sz="2400" b="1" dirty="0"/>
              <a:t>base de dados de referência</a:t>
            </a:r>
            <a:r>
              <a:rPr lang="pt-BR" sz="2400" dirty="0"/>
              <a:t> utilizada pelo MEC sobre educação superior, </a:t>
            </a:r>
            <a:r>
              <a:rPr lang="pt-BR" sz="2400" b="1" dirty="0"/>
              <a:t>com precedência sobre quaisquer outras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Constitui pré-requisito para: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Expedição dos atos regulatórios (credenciamento e recredenciamento, autorização, reconhecimento e modificações de cursos);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Participação em diversos programas do Governo Federal.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Base legal: Decreto 6.425/2008; Decreto nº7.233/2010; Portaria Normativa Nº 40/2010; Portaria Nº 794/2013.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3183-A560-4B7B-A445-82F2B845FF3A}" type="slidenum">
              <a:rPr lang="pt-BR" smtClean="0"/>
              <a:t>9</a:t>
            </a:fld>
            <a:endParaRPr lang="pt-BR"/>
          </a:p>
        </p:txBody>
      </p:sp>
      <p:pic>
        <p:nvPicPr>
          <p:cNvPr id="12" name="Imagem 11" descr="Uma imagem contendo desenho&#10;&#10;Descrição gerada automaticamente">
            <a:extLst>
              <a:ext uri="{FF2B5EF4-FFF2-40B4-BE49-F238E27FC236}">
                <a16:creationId xmlns:a16="http://schemas.microsoft.com/office/drawing/2014/main" id="{D5950AA5-912A-4CC9-9B78-1F09CA559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7" y="1024165"/>
            <a:ext cx="950978" cy="17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22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Selo</Template>
  <TotalTime>2113</TotalTime>
  <Words>1154</Words>
  <Application>Microsoft Office PowerPoint</Application>
  <PresentationFormat>Widescreen</PresentationFormat>
  <Paragraphs>190</Paragraphs>
  <Slides>21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Gill Sans MT Ext Condensed Bold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Silva</dc:creator>
  <cp:lastModifiedBy>informacao_cin</cp:lastModifiedBy>
  <cp:revision>119</cp:revision>
  <cp:lastPrinted>2019-10-29T18:50:37Z</cp:lastPrinted>
  <dcterms:created xsi:type="dcterms:W3CDTF">2018-10-26T11:38:59Z</dcterms:created>
  <dcterms:modified xsi:type="dcterms:W3CDTF">2019-10-29T19:57:25Z</dcterms:modified>
</cp:coreProperties>
</file>