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320" r:id="rId4"/>
    <p:sldId id="313" r:id="rId5"/>
    <p:sldId id="314" r:id="rId6"/>
    <p:sldId id="315" r:id="rId7"/>
    <p:sldId id="316" r:id="rId8"/>
    <p:sldId id="317" r:id="rId9"/>
    <p:sldId id="318" r:id="rId10"/>
    <p:sldId id="321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D050"/>
    <a:srgbClr val="E65D00"/>
    <a:srgbClr val="FF6600"/>
    <a:srgbClr val="ED7D31"/>
    <a:srgbClr val="4472C4"/>
    <a:srgbClr val="FFC000"/>
    <a:srgbClr val="1E2C4E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>
              <a:defRPr sz="1800"/>
            </a:pPr>
            <a:r>
              <a:rPr lang="en-US" sz="1800" dirty="0" smtClean="0"/>
              <a:t>29 </a:t>
            </a:r>
            <a:r>
              <a:rPr lang="en-US" sz="1800" dirty="0" err="1" smtClean="0"/>
              <a:t>Inscritos</a:t>
            </a:r>
            <a:endParaRPr lang="en-US" sz="1800" dirty="0"/>
          </a:p>
        </c:rich>
      </c:tx>
      <c:layout>
        <c:manualLayout>
          <c:xMode val="edge"/>
          <c:yMode val="edge"/>
          <c:x val="0.35561784390630985"/>
          <c:y val="4.4541230383446519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'Com.1'!$A$33:$A$36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UFAPE</c:v>
                </c:pt>
              </c:strCache>
            </c:strRef>
          </c:cat>
          <c:val>
            <c:numRef>
              <c:f>'Com.1'!$B$33:$B$36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30 </a:t>
            </a:r>
            <a:r>
              <a:rPr lang="en-US" sz="1800" dirty="0" err="1" smtClean="0"/>
              <a:t>Inscritos</a:t>
            </a:r>
            <a:endParaRPr lang="en-US" sz="18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'Com.3'!$A$33:$A$37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'Com.3'!$B$33:$B$37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sz="1800" dirty="0" smtClean="0"/>
              <a:t>32 Inscritos</a:t>
            </a:r>
            <a:endParaRPr lang="pt-BR" sz="1800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'Com.5'!$A$37:$A$41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'Com.5'!$B$37:$B$41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800"/>
            </a:pPr>
            <a:r>
              <a:rPr lang="pt-BR" sz="1800" dirty="0" smtClean="0"/>
              <a:t>35 Inscritos</a:t>
            </a:r>
            <a:endParaRPr lang="pt-BR" sz="1800" dirty="0"/>
          </a:p>
        </c:rich>
      </c:tx>
      <c:layout>
        <c:manualLayout>
          <c:xMode val="edge"/>
          <c:yMode val="edge"/>
          <c:x val="0.38268990114964668"/>
          <c:y val="3.2388099156528682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'Com.6'!$A$39:$A$43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'Com.6'!$B$39:$B$43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09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abril 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2021</a:t>
            </a:r>
            <a:endParaRPr lang="pt-B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931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Cronograma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24578" name="AutoShape 2" descr="data:image/png;base64,iVBORw0KGgoAAAANSUhEUgAAAk4AAADRCAYAAAA69j1KAAAgAElEQVR4AeydB3gU1dfGV1FUVCx/e/nsBRVEkCoogtSQhNB77733Joo0pfdQpRPSqElI771TAySQkAah9/Z+z3t2JywxgQQWsoG7zzPM7Mzcc+89M8v88p4z9+qgPsoDygPKA8oDygPKA8oDygP58oAuX2epk5QHlAeUB5QHlAeUB5QHlAegwEndBMoDygPKA8oDygPKA8oD+fSAAqd8OkqdpjygPKA8oDygPKA8oDygwEndA8oDygPKA8oDygPKA8oD+fSAAqd8OkqdpjygPKA8oDygPKA8oDygwKmQ7wH/rH3YlRaGXRkRalE+uL97ID0cuzIicfHGlUK+m1X1ygOm8cC58HBE/vorop+QJeLXX3Fo0CDTOM/IyuLFi9GzZ08MGjQoz6Vv377o0qULunbtCm7f7dx+/fqhd+/eGDhw4F3Py8tG//79pfyAAQPyXZ7nsm09evSQ9rH+vOzfa3/37t2xZcsWIw/d36YCp/vzm8lKfbG7F3QbqkO3pY5alA/u7x6wqwWdfT0knE812X2pDCkPFKYHsnbuhKtOB/cnZHHR6RDx448mdzlB6Ouvv8aPP/74n6VChQooXbo0atasiTFjxmDcuHGoV68efvjhh/+cy/LfffcdRo0aBS8vLylTtmzZXM/LrS7u+/bbbzF8+HDs27cPLVu2FHt5navtL1euHKpVq4bRo0cLPNWqVQutW7cG92vnFGT9+eefY9q0aQ/sZwVOD+zCBzPwvdcg/cPSyRo6tSgf3M894NgQTzvb4PCFtAe7GVVp5QEz8cApNzd46HTwfkIWAmJ0jRom9/7QoUMFMGrUqIGcS9WqVdGsWTMcPnxYlrCwMDg6OuKXX34RMKlUqRJ+/fVX/PTTTwJThJU1a9ZIGxs1aoRSpUqB8EW7P//8s5SpUqUKypcvL9sEnooVK0pZ1sVjVKp27twp8FO5cmUpT1DjeZodghD3sX7anz59OuLj4xEeHo6EhATMnz9fzmc7NfsaYLG9Oftp/J12Z8+e/cB+VuD0wC58MANlBZzqQufUSC3KB/d3DzhaophzYwVOD/ZTVKXNyAMKnExzMe4GToSIhQsXSkXt2rXDZ599BktLS1DVofrEEBnhplWrVgIvVKaWLFmCCxcuYPz48ViwYAGGDBki57DcH3/8gfbt2wuYTJkyRdSrkSNHCuhQYSLkNGnSRGw3aNBAlCQqWLa2tqJEEdBYx6RJk2Qfw4KsnzZnzpyJjRs3Yu3atfjtt99AEOP5rJ/l//77bzRs2FDg7G7wpMDJNPdVoVtR4KSA8YGhWYFTof+OVQNM6wEFTqbx593AiSDD4/wcPHhQgIWgQqUoIyMDPj4+Ek6bPHmynNOiRQvMmjULN2/eRGxsLEJDQ2X/2LFjBa745ejRo1KO24mJifD09MTx48eRkpIiQEag4ocwRAg7efIk7O3tERwcjKZNm8LJyUnO5T5fX1/Ur18fzNNyc3PD+vXrcfr0aVG9vv/+eyxbtgwXL16Eh4cHUlNTsX//flhYWAhQGatMxtsKnMT9Rf8fBU4KnBQ4Ff3fseqBaT2gwMk0/rwbODHURdVmwoQJAk6s0dvbWxSdAwcOwMXFRXKgePzatWsS1ps3bx5u3LiBTp06gTlOBBZCD/OObt26heXLl+OLL76An58fTpw4IYoRw3P8MLmbtngez2dY8NKlS5g4caIoXYS2iIgIZGZmYtiwYaAqxfYR2AhvS5cuFdBiyM7a2hrXr1/HunXr8NFHH0kCPOv4559/8gxNEqAUOMmlKPr/KHBS4KTAqej/jlUPTOsBBU6m8efdwIkhLeYRMXmcQLFq1SqplAnle/bswY4dO8BkaipKhBTmQzG0d/nyZVGCvvnmGzkvLi4OHTp0kHOYeM3cJ1dXV1GAmO/Et+CoUnXr1i0bnAhezHlimI2KFHOXGM5jmzZs2CDQFRMTg8aNGyMwMFDUK7aPylVQUJCAFxvL+j755BNRq/h9zpw5CpxMc+uYtxUFTgqcFDiZ929Ute7Re0CBk2l8nhc4UW1inhDfVvvzzz9hZWUlYTKGvmxsbET5SUtLQ+fOnREdHS2NYSiNidn8MHymKUlMGGceFD8M5RGoqFwlJSVJXhOHIOCHQwEwf4kfqk8EMipPzI3ih3lK3Mc8KC33ijlQ586dE4gjRDFUxzAhAevYsWPyhh4VKeY+8UM4Iwwah+eMt5XiJG4q+v8ocFLgpMCp6P+OVQ9M6wEFTqbxZ17gRJggYBCcqPYcOXIEVHgIQ4SLPn36yJt2hw4dgrOzsyhLBJepU6ciKipKwnhUfzg0AZO1qUYRlAhGZcqUwebNm+Hv7y91EJgIOR07dpTxl7hNYGLYj2VYN/OXateuLWvu45t+zIFiqI6qUnJysrSBb/4xhMi2E+r4nXlVDC0yoZ0qljEo5dxW4GSa+6rQrShwUuCkwKnQf4aqAWbmAQVOprkgdwMnQgXBhOoNoYVDChBI+F0DEL5hx9wj7uP5fOutevXqUs747TYe4znaecbbWjmujbdZN21wYR38zsR0tkXbx7rYFraDdfM417SvJbLzfNpl26mkafXktlbgZJr7qtCtKHBS4KTAqdB/hqoBZuYBBU6muSD3AifCBYGJgMK1MWxo+wkj2jFtm2uWMQYV4+8837iMdkwrx3q0be3YvfZpNjW7d2u7cT+MtxU4mea+KnQrCpwUOClwKvSfoWqAmXlAgZNpLkh+wMkYLB73bQVOprmvCt2KAicFTgqcCv1nqBpgZh5Q4GSaC6LA6c4R0xU4mea+KnQrCpwUOClwKvSfoWqAmXmgoODkpdNBWx7FNC2ehjn0WKcp6iuMKVced3Upt/4pcDKzH/r9NkeBkwInBU73++tR5R5XDxQEnDinHQHG5+mnZU2oMQXM5GWDdYV88QX2NG0KvxdflDn1dhvakFeZe+1X4HSnMpQb9JhinwKnx+R/DAVOCpwUOD0mP2bVDZN5IL/gRGiKt7HB2aAgXIiNxWlvb0TXrJk9QbCmQhkrQ9q2dswYanLuy+07ISdx4kTpa+C77yLwo4+wr317+JYoIeBGe1o5ro3t57WtwEmBk8l+PE+CIQVOCpwUOD0Jv3TVx4J4ID/gRGja26KFmE2eORPBZcoIwFAJ4jEufi+9BL+XX85WoqhK+T73HKhKEXS4zfMINFz7Pv88/EuWzAYgHvd59lk57lOsmBx3f+opHBkzBjcuXkTAa6/hYI8e0obIqlXhVby43k7x4vB/5RX4PPNMtv28oIn7H1dw4ptzFSpUkOlZOIo434jThiwwhYJUUBtKcSrIr9CMz1XgpMBJgZMZ/0BV0wrFA/cCJ1FynnkG56OjcTE+XkCI8MGFAORTvDiOTp2Ky4cP4/KhQzjp7Ay/t95CwP/+h3NhYUhbuRLnw8Jw6dAhUaxYbn+nTnLsQlwcjk2dCu9ixZC1axdS5swBQ3FxDRrg8pEjoMp0aNAgXDt5ElHVq+N8TIz4iHXFN2mCOAsLnA0IwPnISFliateW9j1p4ERI4thMnJ9u48aNMpAloYnDDxQUeEx1vgKnQvk5m75SBU4KnBQ4mf53pSwWbQ/cC5yoGPm/9hpuXr6MzM2bBZa0sBghKKFfP3FATJ06CCtbVtSh9FWrEPDmm1LmtJcXgkuXFsC5uG8f/EqWxI3z58VW8BdfIKZePfgWL44L8fHI2LABblS3mjcXm0EffohDAwfixoULYu9gz576umrVgveLL4J1xllaIqJqVQGts8HB2aG7vOCJbY6uUcPkF62w3qqj0sQpXTgiOEf25px0HGncyclJBrTkcVPBUEHsKHAy+S1WOAYVOClwUuBUOL89Vav5eiA/4MTE7GtZWaIKUWXS8ooIIadcXEAg4rarTodMBwdcOngQIZ9+iutnzohitFOnw9EpU+Q7Q3QJVJEyM3E2MBBRNWuKvfNRUUhbsUJsxDVsiJtXryLogw/04HTxIvxffhl7mjUTR4Z8/rkoU3uaNMFpHx+ci4gQVeqsv7+E+jSwyw2eHjdwotJkaWmJCxcuyPQpy5YtE3DiZMF169YtNNVJgZP5/uYL1DIFTgqcFDgV6CejTn4CPHAvcCJ8UHU64eiIW9euIfjTTwVuuN/ntdeQamsrQMQcI4bZGH47tXu3KEQ3zp3DkdGj5fxj06fj+unTCHzrLXgzH+rNN5G5aZN4OPjjj3E+PBwnt2+HCxPCx4zBrZs3EfT++wJezHFiPtQ+wwS3VKLYpptXriBj3Tp4FCsmita58PAnDpw4TQrno+MnMDAQc+fOxcyZM2USX06fohSnJ+BH/DC7WGBwsm8A3Za6hqUedI5WuP8Hrw10Dg2h2/ybwY5NwWw5WOjbwTZw+4HaogEU22Swq/WTfXbSjt/Heksd6OzqPJgN1r+lXsHsOFoaXau6el870cfWelvZ/asPnaP17fbZ14euIH12tEQx58Y4fCHtYd6qyrbywCPzQH7BKfizz3AhJgZXMzKQ4eCA056ekiAeUqoULiclSY4Rw3JX09MR+csvAk7sRNIffwg4HV+4EDcvXULoV18hy8UF6evW4XxEBM54e8O7ZEmBJZ7PY1Ss+CEgHR42TLYZ+gv99lsJ/zEkx3BbxsaNuHr8ODK3bBGIYh4Wge5JUpyYx8T55jihLycRbtWqlUwcPHHixEJTmxjSU4qT3LZF/58CgZOjFT507YoK3kNRw38syngN1D+MCT/yQC4gVNg3QBXfEVib7IOP3bpDZ29x++F9L1BxaChtqe43Wsq869IJL29vdScA3MtGbscdrfC+SxeU9x4ifWQ/v/Hod39QRpBztMK0BAfMPrwNTwn8EDoLClHWAnN9YpZieoIjnna2uXd7HK3w0vZWKOc1GD/7jQb9JP7ZUhfPbm2Kbz36i+9r+I/Dd5799bBIYHKywdfuffD57p56wMrNRzn3KXAq+v8RqB7c4YH8gJOmOvHNub2tW0teE5OzGXZj6I5J3Mw/Oti7tyhSDIcxvMfQGmGH6lB4uXKIs7ISsAkvX15s7GvTRt6443HWEd+oEQ507YqQzz5DnLW12KDCRTt+JUqIncjKlaUunsPcKA5PwCWqalUwOZx27rY8bqE6QgpVp7Zt28LPzw+HDh1CTEyMJIoz96kgeUmmPFeB0x0/s6L7Jd/gJKpOQ7hmROHqzesIPXUQJ66exdpkb7yyreVtBcO+nl7l4MOVZahq2NXWH6fSka141IVufVV0jZovzqvoPQy6TTUNiopB/SBgiPJhAAVRbmpDZ18fr21vDa8TcQg7nQDPE7Gy/c6uDnqQo9JChYf15qacUF3R2nXHcWspN//ILmlTxOlD0s8/9m++DYi0yYV1sC/GtgQgDbZp1+43Kbc0yRWrj3lKuX4xSzHr0FZ9/TyfPspuK8ElB3yyHipym37F7sxoJF86KeqO1E/QkfbUMbTHqKxdHbQJnyX9iD93FIcvZmDfuWRU9R6K13a0xelrF5B6+RRCs/Yi8WImnNJC8PbOduKvmDOJ2J0RbVDxjJSonG3TvitwKrr/AaiW5+qB/IITYYRKDsGDITmuNWWH4MN9XDQI4vk8h999DG/g8Tv3E7Zy2tBsa2U0+yyvlTMuy/O5aHZo0/g8npvbwnMep+Rwwg7foCM8ceEbdtWqVUPlypULDZrYJgVOuf7cit7OAoGToxXCTh1E1Jkj8iBvEz5TOtwi7B98sKMNynkPFnWmsu9w/YPc0RK/+I1B09Dp+J7qFGGCIOBggUo+w2AdMAH9Y21x7dZ1lPYcgA92tsPPfmPwjHMTUVWq+Y3CZ1Q+DOWo/jQJnYa3drZDCefGaBw6FR0i5mLVMQ/UDBinhzN7Czy/tRksgv5A45Cp+Mitm4BWNpBI/Q1FTaKt/3PtanRcD062SW5Iv3JaDzfrq+nrd7DEC9uawyr4LzQKmYKXtrfUg4WDBX7yHSntourFkBVVNCpobG/JHa2lD1+598ZHu9oj5mwiLt+8Jj55eVtzg83J0lZReYxBzqEhnnVuIn35xWcEHFKDEHs2CU87NxZgom/Yh7qBE1F8a1N9ezTlz64OukUvlOtD3768tQmyrp6HW2Y03trVAZdvXMXIPWugW/8Tynj0x7nrl7AjPQJPOzQUGHVNj1TgVPR+zqrFJvJAQcApNxApavseR3DSlCLmMxGcCiuvSWuHAicT/TjNwUxBwSk464A8WHVrK0oYiH2wCZ2GLlHzcf3WTdy8dQv7zifjOecmWJa0G8cvZ8H35F5ROAbGLoduUw30j7HFxRtX4Ju1F0kXM+UhTtDoH7cMV25ew+s72gkInLl2EX8d3IJn7OthQ7IfMq6cQeCp/RL2KuvRD9vSwrAp2QcBWfukDipfr29vDb+Te5BwIRXhpw/h5NVzqBs4QQ9VjlZ43skGixJdEHo6AdvTwnD0UiYq+wwzwJMenBYc2YUz1y9Kn9qFz8RbO9vj5W0t4HdyL4JO7YfvyT0Yv38DntlSD4sTXUR5YxvY38/ceuLElbM4de2CXF7C0/b0cClbx3+cANnlm1exKyNCYHFJoit2pIeLmpR19Rx+8zcAoKMlXnBuDOe0ELHveSIO9EdQ1n5pa5OQKci8ehb+WfvEx1QCS25vAZ0DlbBGomLxmvDzhXtvUfcOnD8Ov6y9eHtXB1y4fhmj966DbnMt6Db+jPH71uP6rRt416Wz2NyVHqHASbyn/nkSPaDAyTRXvbCGIzCGFXPaVoqTae6rQrdSUHDyPRGPY5dOoFfkPEScPiwP7Te2tUS3qAXSl7H71uHrnW1hHfyXfK8dOBG6dVUEMK7duiGKFGFmaZKbPMwnH7CT8z5164FeMYtFFWEoiQpK6uUsDItfhUo+I+Qcq+DJErZintUr21vhV/9xaBr0h4AQTyjrNVhUFALAmwzb2dURhSb+3DE8wzCh3W+o7jdGbM07sgMdDYqZfWqQIUFdD05zD++QcOTuzBi4ZkSitEc/vO/aObvcxy6d8cbWpijvPVT2dY6aB93mmvi/XR3w6e4eAoUEmipeQ/Dy1mZwPxGjB55Nv2LlUU8kXEjTg5yDBX70HgrLoD/QP3YZbgGSw6SF3+oH/SH2awWMRzH7egiT0GGCQFzKpSxsPh4gilFFH32iaN/YpfrQnQGcOkfOk/KT9m/C34e2ynaHiDl4ZXtrXLpxFWMITgwn2tVC16gFuHHrplwfAqICJ3GX+ucJ9YACJ9NceAVOd07losDJNPdVoVspKDh5ZsaK8uGcFoq5h7fpQ2kbf8HguBWiNr25qz10aytgUNxy6ZsAzNpK6BqpVz/qB02SBzQhSfdvOTQOnYZbuIVPd/cEH/yEqhLbWkhIj2rVkPiVaB8xR2wRmEQh2fATavmPw5GLGXDJiIRbZpTUXd5rCFYe88CRi+l6BWlDNaw55o3UK6f0oazNNdHRABNsv12KHxYe2YXW4TP1ienMV7Krg6WJrpL/w1wq3YafoXNoIPYah/yF6DNHBBY7hc+U8BobxlAYwUm3sTo+cOki0MX+69ZVljAfc7CoSBGI1qf4iRrG8CPVMZ+T8aLgbUzxE5iZcsDekPP0G3pGL7rd7/VVpSxh9UPXbuKzgVJHJZTc3lp8OunAJgM46fvRydBXqkwOKf6wCZkqienvuXQWlW/UnrWiAOo2VMf0g44SQuT1YlsVOInr1T9PqAfuF5y0HCNtnTNkp+U98TiP5ZWDpOUpcZ2zTE6bpvj+OIfqlOL0hP6IH2a3CwpOTJiOPpMoOU4CC5IEXUcAh+2UnKRNNUQN4nc+/F9xtIZLRhQSL2bgnV3tkXXtPLalh+FNCUWFSvc+ceuBdpF6QKriM0Jyd3iAAPKT3yg5p3vUQrzk3ATl3PtgpkFBofLUO3qxHCc49YxZItuVfUfg/Z3tJLxHSBIIsquDmgHj5biA2+aa+NqjD75y76NP/hZVqo6E3E5dOy+q1Utbm+E558Zg+xjSe21rM/hm7cHRyydQw2+02KLKxhyiKt5D8eXu3hLy4j7xj0NDOZ/J9IS+f495gbZf3dYCVX1HSvlGIX+JfSplfyc4GsCpNuoGTpLjDLl94dpV1DiqTs87N8X+8ykCOK85N0ZbQxK4RdCf+rIGxam7IcdJ3ppbX0X/Np99A3kbkerSHwc24yX7emgQNElAjCFM+ok5bCo5XFyv/nlCPXC/4MR55fimG9+eI/QQjDSwIQAFvveevDkX8PrrAkRRP/+MPc2bw/upp7LPYzmO1cQ38jjcAN+US+jfH4HvvJOdeK7ZNNW6MMFJS+IuW7aszCtnTqCjTdHCtv3444+SaM4Ec+6/n3Yqxekx+Q+loODEB6qoJ4ZX7bV8Gr4tRrXoA9cu8vB92tEKE/ZtkLDevvPHEXHmMKr5jhTgahX+D9Iun0Lc+WRJeGaeUSmPvvjf1ubydhzfHHNMDcbBC8cxPH41nrL7DVMP2ksCM8Nc0w7ao4xHHwnDMW9Hy/MhiJRwaoTVR72QcjkLhy+mC7B9wjbJOE/WeNrREmP3rpPje84eRdCpA5LALmBlACeqL8xx2nsuGXvOHcO8w9vw5e5ekjMVc+aI1NsuYjaKbamLUXvXIP3KGew9n4xZh7cJlKRdPo1+sbZ6dczBAo5pwfLmH9UsJr/zbbbIM0dkGIBVRz0lz4s+PXwxDRP3b9TDj6MVijlZY/6Rndk5TnyLkAv7Ut13hADO/vOporCN2rsWxYyvyZY6aBsxC+evX5ZEfHmLkEDlYAEmsR++kI7kyyex52wSDl5IxZSD9nieSecODSUfy+F4ULbPshPrWT63Rb1V95j8b6C6oXmgoOBEQAovU0bmnru4fz8uHTggI4qHff+9ABKhyeuZZ2RU8DN+fvAqVkzedjthb4/rJ09mT8arwVa8jY00JbJKFQErfon66ScBMU2F4loDp9z2acfysy5McOJbbx07dsSiRYswfPhwefvNHBK5CUZ8E8/a2hqrVq3ClClT0KlTJzD8yP0KnLRfyxO4zjc4GR6Yr+1og//xtfU7HqDWeHFbC7y5sz2e0t7qkqEI6skbXEz8fm5rM8OQBI0kfEUbEnpztBR78laYfQN5K437+XYa31wrybGZHCzwvKOl5EmFnDqI5zmO0Za68kYa35rj227Mi+LbdAJIDhYCcPJGHcNv8qaaYXBNQ7ve2NkeH7v10I9tdMf4Uday751dHeXNOLb97V0dBSjYHn6nDwS0aMu+vhznfr4NSL/wrbXntzY3jClljVd2tMbrO9vqfeZgIdvSNoKaYWysV3e0kXqlv9xP/xreAHzftQt4nPveEN/r+0+fsV7WJ4Njsj3Z18Va/MG2c9wmGfTScIzjQNH/hFz6QNrG4RkM43G9vrOdvo/ZtvIAJu24Aqcn8H+Ox7vL9wNOMbVqiVMSBgxAcJkyuJaRISOG+zz/PHxffRXBHLhy5EgE/d//wfeVVwSC0tesEcjye/llBLz9toAQhxLg2E78RP/6K7xLlEBoqVLwfeGFbAij+uT/+uuiQBHKOJZU0Hvvwd9gNz+wZHxOYYETAalChQpwcXGR/qalpaF27drZYFK+fHlUrFhR1B6qPpraQ9gqV64ceJwLIYbTrHAfz+M+bZJffifoUCWiasSFx7jmMapAHNuJx9ke1sf9mv3p06fDx8cH3t7eMpjmtGnTUKlSpTxt3A2olOIkl7no/1NQcJKHqzxgczxM+dCmqqM9TGWtH7hR9hMCso8Z79fKGcZ4MgxXIOMbyThHlgInvaIXgUne/xxy1uccES54XJQk/RAH+tGvDWM+cb8cM4YJrc1G9efaF4M9zYZ2Dt9Yk30c8DMXWxq45KxX2mlURrNLG5rftHPu8FOO4waQyq5b8xXtabCV3S6jsoRH4/3iO4N/svtjdI7WljvKaP3NZa3Aqej/R6B6cIcH7gectHGQqBZt0+lk2pPrp06BU6dc2LMHBKodhgmAqUj5FC+O4wsWyHxyp1xdcSU5GazX97XXEFunjrQnomJFRNesKSOBh37zDXxeeQUZ69fjyrFjuBAbC8JabN26omRxbrpLhw5hf+fOd4QIjQEpr+3CAifCDhWd9PR0gSfOLTdu3DgBH06NwqlShg0bhoULF8LBwQHdu3eXYwMGDMC8efPwzz//iFKl2Vm9ejV27NiB2bNnywjhPXv2lIl+GzduLEA0efJkzJkzB/Xq1ZM1z92wYYNMz0IYo52RI0di27ZtWL58ucxr1759e6xYsULs8lzOdcdzCUiEKNpYt26djE5+r3GiFDjd8TMrul8KDE75fZia9DxrUU2o3Agg/AcEcnmYm7R+Zf9O8MrhDwVORfc/ANXyXD3wIOB0aNAgRFSrJtOgcN45qkHXs7KQOG6cTLOSOH48rp06pQenefNw68YNxNarh8iqVaUthwYMkLAcv0T8+CP2NG4s+0O++AJHRo0Cbt1CRPnyCCtTBuE//CBLnIUFwn/6CedCQ3E5MVFsG4fy8gImbX9hgROVIc4hd+nSJTRv3hxHjx5FQECAqEGcMiU1NRWXL1/Gpk2bcODAAZw9exYNGjQQ6NEuXFhYGBo1aiRqEM9Zs2aNTO67detWmWaF582aNUuUrdOnT8PDw0NgjCrXjBkzZBLgxMREgSZ+v3XrFljWzc0NgwcPFnjbuHGj1Hnu3Dk4OzuLSkWQO3/+vNS3f/9+gb8mTZqIepWX6qTASbtqRXxdNMBJU08MI20rKMqhIOUAmUftHwVORfx/AdX8nB64H3Biojc/VIMu7tuHtOXL4ff222AY7lpmJg4PHy6T9R4aOlTmrqPilLZsGS4nJIhCxJAbw3tptrbZo3gTnOKtrWVyX07TkrVjh8xlR9DhwrDeniZNcDYoCJzMl3PUXdi7F76G5HQNjO61LgxwYliMyg2nQvHy8sKHH36If//9F1evXoWlpaWEwghS4eHh+PLLL9GtWzfx75gxYyTfiF+YE1WmTBlMnTpVjlEd+uCDD/dKntoAACAASURBVLBs2TL5zilX9u3bJzaYR8XP6NGjJSTHENyWLVsEuAhEVKX27t2LqKgolC5dOjsc17JlS1G1CEwEr9DQUBCQ+LG1tZV2d+jQQb5TIWMIUIGTuOPx/afIgNOjhgFVX/7hTIHT4/sfxBPas/sBJy1Ut79jR3g884zAEIGEb9DdOHsWyTNnwk2nk8l3r6aliSqUungxbpw5g4D//Q8Bb7wh3k6aMAFR1avLtoBTo0ayHfr118jcsEFCez7Fikl+k/9bb+FKSgpOubsLRJ10chLFybdEiQK9gVcY4ERoatGihYASlSUqQVR++Jk0aZLkMyUnJ4vy8+mnn4JQxM/vv/8uIbKbN28K7JQqVUpCczzWrFkzfPTRR9mKVMOGDbF48WIQjHbu3ImMjAzJZbK3txe1iMDF3KUzZ86AgHT8+HGZ2+67777D999/L4B15MgRASq2ie0LCQmRc1kfQ4Wsj/3gh+qZAidxxeP9jwKnQlZrHgdAU+D0eP8n8QT27n7AKaZmTfEUwYlKkKbyeD79NFKXLJGQ3Gl3d8llupqaCt/nnhNV6ualSzjt4SH5SZePHIH/u+/KxLw0Flmpkkzyy+2w0qUR9sMPIHSdj4oC385jPtXRKVPAXKosNzeBKobqioLixDDd0qVLxWfMO+Jba3/99ReysrJkUl7mODEExnDYn3/+CXd3d1y/fh02NjYSPmPB1q1bSyI333YjSDH8NnDgQKSkpIiSxSTudu3a4caNG1IPQ3DffPMNAgMDpR7mTMXGxkp4zsrKSsJwtMO8KkIV36A7xbCqjw/69u0rYcP4+HhRw/bs2SP1DBo0SOq9cuWK1HW3PCcVqpPLUPT/UeCkwOmu+Uv5ATsFTkX/PwLVgzs8UFBwYj6RP5O669WTt9uM84u4TYWIeUhM5OYYTQzr+Tz9tOQpEYgiypXDnqZNZawmDm1AlYq2+JYc357TtqkMBX/0Efa0aCH2GO4joNEuc6HCvv1W8qNYnwZu+Vk/asWJYTq+6cbcoe3bt0v+ERWeb7/9FgsWLADzlhg6Y84SAYWhPIbRGGbjeRMnTpSQGXObmNDNt+KGDBki5RiaY1iNIERVS6uHIcE+ffpIfhLVKz8/P7Hp5OQET09PUJ1iiM3Ozk5AKy4uTvKuaJfbVJqYCM58K8JR06ZNRcVifUFBQejdu/c9JxFW4HTHz6zoflHgpMBJgVPR/f2qlj8cDxQUnAgnBCQCCHOVcsKKdoxQxOM8j+fwu7YYl9XO59p4m2W08jzf+Di/a7Zy1n+v7yyrhRpN6dG7TbnC1/8JNYQQgpSWF0TYYbiLyeGa2kNYonrEheexHLdZThuMkt9pi+U5pACBShtigPu5sBz3EbR4vnYuj1WvXh01a9bEqFGjpF6uCTpaWa5pVxu6gGt+pw2tbq0Pea0VOJny7ipEWwqcFDgpcCrEH6Cq2iw9cD/gdC84MefjhQFOhAuCjzE0afsIMdzevHmz5C8RTjj2kjGQ5Cynlc3LZs7ztfO0NaGKqhPDfcy3Ys4T4SunXWM7WlnjfcZtzLmtwMksf+4Fb5QCJwVOCpwK/rtRJR5vDyhwMs31vZvilBMqcvtORYdKj6Yq5XaOKfcRgDggJxUvTZ0ypX0FTqa5rwrdigInBU4KnAr9Z6gaYGYeUOBkmgvyoOBkSmgxB1sKnExzXxW6FQVOCpwUOBX6z1A1wMw8oMDJNBdEgVONO8KLCpxMc18VuhUFTgqcFDgV+s9QNcDMPKDAyTQX5FGCE0NrTNhmXpJxzhHzpbifi5Y7RfWJOVPcx3KaGsXjWl4T92k2tXNol2WM8600+8Z1avZyrhU4mea+KnQrCpwUOClwKvSfoWqAmXlAgZNpLsijACctL6l+/fqS0M1hDDT4YY4UIYcDVHJhrhT3sQzf2uOYUCxHMOI+bnPuPJ7HN+U4Lx2TxJk0TptamTp16sj5LMNzOCwC38jLCUo5vytwMs19VehWFDgpcFLgVOg/Q9UAM/OAAifTXJD8gpOm/BBOtKEBNOgg+GhDAmjKj3aM4MI37jjZLkcZ58jeXObPny8DY/bo0UPGYOLI5BwVnGNBccBKTtPC4QY4D15CQoIAU9myZWUKlUOHDokyxbLc5rQvHIizc+fO4BQunFeP07UwgZyJ5JwAmFOxcK499kNrW25rBU6mua8K3YoCJwVOCpwK/WeoGmBmHlDgZJoLkh9wIvxwqhSqPVSAOAo4oYOQRJAiOHFfly5dRN0xfsuO6hHnruNn3bp1Uo7zxnH0cNrkVCsRERGiGHFyYA6myRG+qSBNmDBBRhtn2UWLFuGrr77C6tWrBbA4ajmnWiFUsR2sm8oT4YmfefPmgSOfE544YCYnBm7VqpVAXG7ApO1T4CTuK/r/KHBS4KTAqej/jlUPTOsBBU6m8ee9wIlQRDgKCAhAUlKSjPzNeeP8/f0FghgS41xynGOOihHVJEIU4YllqfBwlHFO00LY4X4qUJxWZfbs2dIJTg5MYKGixPbww5HHOQo5B9jk9CtUjAg3S5YswbFjx8QW1SmCF5Up1kObVKH44RQxGjhx9PNr164JWLFuDZJyWytwEvcV/X8UOClwUuBU9H/Hqgem9YACJ9P4M7/gxOlMTp48KflFnK+OHwLSwoULRc1hiIwQdeLECURHRwtsaXlJnJeOU7MQVLTkb0LNhg0bxI6mBDFniXPT8cPJeKlUcR68Xr16Sd2c6oVARHuEsq5du4rixPOpPFFx6tixo5TPCU6cQ0+rJzdg0vYpcBL3Ff1/FDgpcFLgVPR/x6oHpvWAAifT+DO/4BQeHg5OnktVqGfPnlL54MGDZWJf5hgxJPfdd9/JnHVUn6guUaniwvBbenq6gBO/E6g4593KlSvFDgGMuUjlypWTEB53jh07VhSnq1evwtLSUtQpQhnnraOqxSRw2qCt8ePHy+TCVL4YBuRnxowZ0la2d82aNTK3HZPPleIk7nn8/1HgpMBJgdPj/ztXPSyYB7J27ICLYU45TkfyqBZtWpZHVZ9Wzy6dDhHlyxfMSfk4mxPkElio4OS2EEwIGwy3cbJc5gxxIl5++vXrh2XLlkkYjG/KUU1KS0uTyXYJUvzO86lK8TN58mQJydWrV0/Uob59+8p+whAVKIbbGJa7ePEieA5znBhiI/DwGFUrJouzHcyHYl4T9xO6WK+vr68AFVUqblPBopLEkB4T07lNcMutn9o+zrk3a9YsadeD/KN7kMKq7IN74BO37tCtrwLd5lqPZrH7DfKgdrR+NPU9qn49yfVsqgGdXW0cPH/8wW9IZUF5wAw8cD46GrGNGiH+ES5xDRvC55lnZIm1sHikdcc0aoTEsWNN7nm+wUZYICDlthBMCCChoaECIIQshs746d+/v4TnmNzN8Nnhw4cFahi2I8xo0EWAcnBwwNmzZxEbGyvn2NraiiLEt98IPYQhludbcgQyJoL/+eef8oYck8i//vprjBgxQsKCtMGwIPOuCFMM0/GtOtZL1YsKVGZmpuxnXhaPMwRIiMutj8b7WJ5hwgf9KHB6UA8+YPmRe9agVcgUtAr/55EsNiFT8ZSTDV7Y1hwtwv5+JHU+qr49sfWEzUCb8FnIuHL6Ae9GVVx54Mn2gP8rr8CvZMnHxgkEHkLLwYMHc10IJlyoAlHtIaAwOZsfqjgxMTECPJpDGLbjPmN7VHzi4uLAsBs/u3fvFjAiNEVFRUlelFaeoMN9rIfhvRs3boh9fufC7xxugDYJXNrHuF7mWDGsp31ok/uM25TXNn3BUOODfhQ4PagHi1j5Kzev4WnnxvjAtUsRa7lqrvKA8oDywMPzwI1z5+BfsiT8Xn4Z18+efXgVPeaW169fjw8//BBr1659bHuqwOmxvbS5dyz9ymkBp/dcOuPazeu5n6T2Kg8oDygPPGEeUOBkmgu+adMmfPzxx9nJ4aaxal5WFDiZ1/V46K1R4PTQXawqUB5QHiiCHrhx/rxecXrpJaU4PcD1U+D0AM5TRc3TA8yDYajuXZdOSnEyz0ukWqU8oDxQCB64lpkJvxIlEPDGGyBEqc/9eYDjN33yySdYtWrV/RkoAqWU4lQELpIpm5h4MQNPOVnj0909cOPWTVOaVraUB5QHlAeKrAeupqTAt3hxBH3wAW5evFhk+1HYDefccV988QU4ovfj+lHg9Lhe2Tz6deDCcegcrfCNRz/cvHUrj7PUbuUB5QHlgSfLA1ePH4fvc88h6P33FTg9wKXXwIkhu8f1o8Dpcb2yefTr4IVUAadSHn0VOOXhI7VbeUB54MnzgAIn01xzBU6m8aOyYkYeUOBkRhdDNUV5QHnAbDxwNTVVrzi9955SnB7gqihwegDnqaLm6YGEC2miOH3t0UcpTuZ5iVSrlAeUBwrBA5cTE2XU8OCPP8bNy5cLoQWPR5XLly+XHCcVqns8rqfqBYC4s0ehc2iI770G4hZUjpO6KZQHlAeUB+iBi/v2gXPVhX77LW5du6accp8emD9/PkqVKgVnZ+f7tGD+xVSOk/lfI5O2MOx0AnT2DVDFZ4RJ7SpjygPKA8oDRdkDF/fv14PTN98ocHqACzlv3jx888032LZt2wNYMe+iCpzM+/qYvHXhpw8JOFX2GW5y28qg8oDygPJAUfWAAifTXDkFTqbxo7JiRh5Q4GRGF0M1RXlAecBsPHDxwAG94lSqlFKcHuCqKHB6AOepoubpgYjTh0VxquQzzDwbqFqlPKA8oDxQCB64EB8v4BRWujRuXVfzeN7vJVDgdL+eU+XM1gNBpw5AZ18f1XxHmW0bVcOUB5QHlAcetQfOhYXBU6dDZOXKgBoc+L7dP2PGDJQuXRpubm73bcPcC6ocJ3O/QiZun+eJOOi21EGdwIkmtqzMKQ8oDygPFF0PKHAyzbWbMmUKypQpAy8vL9MYNEMrCpzM8KI8zCZ5KXB6mO5VtpUHlAeKqAcUOJnmwk2dOlXAydPT0zQGzdCKAiczvCgPs0kKnB6md5Vt5QHlgaLqgXPh4fpQXaVKKlT3ABdRgdMDOE8VNU8PeBsUp9oqVGeeF0i1SnlAeaBQPHAuJEQPTlWrKnB6gCswbdo0UZw8PDwewIp5F1WKk3lfH5O3zj0zBrottVEv6HeT21YGlQeUB5QHiqoHTnt6wkOnQ0zt2kW1C2bR7t9//x0//PAD/Pz8zKI9D6MRCpwehlfN2KZzWgh0m2uiaeh0M26laprygPKA8sCj9UA2ONWp82grfsxqGzt2LMqXL4/g4ODHrGe3u6PA6bYvnogtDZyaKXB6Iq636qTygPJA/jygwCl/frrXWePGjRNwCgoKutepRfa4Aqcie+nur+EKnO7Pb6qU8oDywOPtAQVOprm+CpxM40dlxYw8oMDJjC6GaorygPKA2XjgtIeHPsdJheoe6JqMHz9eFKfAwMAHsmPOhZXiZM5X5yG0zcmQ46RCdQ/Bucqk8oDyQJH1wMlt27Bbp0N8kyZFtg/m0PCRI0fixx9/RFhYmDk056G0QYHTQ3Gr+Rpdl+wD3cZf0Dlyrvk2UrVMeUB5QHngEXvgpLOzgNOe5s0fcc2PV3WDBg1CpUqVEBcX93h1zKg3CpyMnPEkbK5N9hZw6hY1/0noruqj8oDygPJAvjyQDU7NmuXrfHVS7h4YPHiwgFNsbGzuJzwGexU4PQYXsSBd0MCpqwKngrhNnas8oDzwmHtAgZNpLrACJ9P4UVkxIw8ocDKji6GaojygPGA2HlDgZJpLMWTIEKU4mcaVyoq5eECBk7lcCdUO5QHlAXPyQOaGDXDV6bCvfXtzalaRa8uAAQNQuXJlxMfHF7m257fBKlSXX089JuctSXKFbkM19I9d9pj0SHVDeUB5QHngwT2QsWaNgNP+rl0f3NgTbKFHjx6oVq0aDh069Nh6QYHTY3tpc+/YgsRd0G34CUPjVuV+gtqrPKA8oDzwBHogY+1aPTh16fIE9t50XVbgZDpfKktm4oGFBnAaErfSTFqkmqE8oDygPFD4HlDgZJproMDJNH5UVszIAwqczOhiqKYoDygPmI0HMtat0ytOnTubTZuKYkN69uypQnVF8cKpNuftgUUGxWlw3Iq8T1JHlAeUB5QHnjAPpC5bBhedDgf79HnCem667t66dQvdunUTcDp8+LDpDJuZJZXjZGYX5GE3559DztCtq4wxe9c+7KqUfeUB5QHlgSLjgeMLF2KXTodDQ4YUmTabW0Nv3LiBtm3bokaNGjh+/Li5Nc9k7VHgZDJXFg1DUw7aQ7euEv7Yv7loNFi1UnlAeUB54BF44PiiRXpwGjz4EdT2eFZhDE6pqamPZycBKHB6bC9t7h2betBBwGnS/k25n6D2Kg8oDygPPIEeUOD04BddgdOD+1BZMEMP/HN4O3RrK2JKgoMZtk41SXlAeUB5oHA8kL50GXbqdDgyeGjhNOAxqbVNm7b4+eefkZmZ9Zj06L/dyFacbly/ipSj0UhOikRKUlS+luSkKKQe0y8HD4bDnJcDB8OxZ18YjiXq+8d2Hz8aBe4393bv3R+WfV14fdLlOkVhf2Io9iflfzmSFI4hIXOh2/QL+gfPxOGk8AKVL0hd+5PCsC8xFHsSQ7LvJd4vx5OipP08XjB7+e+nqezGJgYjKSlC2k+/ZxyNwZGkiAL73VTtyZ+dMPH5gaQw8TV/y2x72tFo6UdB75n81Wm6a8N7Jj4xBLxXtLbzfj+WFGn2ft+XGCK+5z2u/z80EsnJcUg5EobUg4FITTDjZb8/Ug8GIFnuE327jx8OMf92HwxA6n5fpCRFIvmowe+pcUjeF4zkPYH5X/YFYc+CKXCv9C1iJgxG8t4ClC1IPcbnRvsg+UAIUo5FIz09EieyInHipBkvWZFIS41EcmIk0lJicPrE3juWMyf34mR6PLp1bQ8rq/o4uNcfZ0/uu+OcnGUe9vesjD1IOar/P5C/yevXrvyXgu5jTzY4Xb50Dt5uc+G58294ucy897JrJrxdZiHUcw4GThmJT1t0wtdtupjlUqpNF3zYtANajxoEH5dZ8HObjSD3Oeg0fgg+MeN2058fNu2IXn8Mh//u2eJvfxf9uqpje5Swa4ASWyzzvby0xQrPOlhB59xI1vxekPIFOteuIZ61q49+Wwch2GWu3E/eu2YiwnU+BmwbjBJ2FiixpeHDq78AfsmtX8/a1UMlh3bY7fIPfHmfu8zF+p2T8YF9Y0Pb8+/33Ow/rH0v2FngNTsrLNwxEcEuc8Tvfi6zEegyB7WdOhf4nnlY7czL7rOb66GTcz8EucyR+z3AZTbcXWainEMbs277C3YNUdyuPoZvG6q/33fNhKf7Avg6TkJC77eQ1LYYEjuY6dLuaSS2ewbBK3pImz08FiFg0wgc6lYSie3MtM0GXx5tqUPs71Xh5TYPXi6z4BWwBJ5Te2H3qy9g9wvFCrR4lnwBPm++Bs9XXyxQuYLWI+cXfwruH7wOr7UT4B8wD+v/mYO5fedhwUAzXQbNw+xe87FuxhwE+8zFVru/MHZkZ1nGjeoCbeG+vr3aonfPNhg9vDPGj759TDvnUa1HDe+ECaO7wsV5OrxdZ8n9cfHC6fvApP8WyQanK5fPI8BrKfzcF8DfY1G+lmh/W8xaPhUfNO+B95p2x4fNe5jl8j+brqjQrT+2b5uHUJ8liA6wxcR5f+LtJt3wfjPzbffr1l1Rs98geLguQLDXYgR6LEa0py1a7xwEnWMD6Jys9It9fegcG97+ru3PdW0NnVMj6Jy4NpR/GGuH+vh5ew8EeCxGkMdiuZ9iPZdhvttfeM7JBjqn/Lb3IbYxr347WuAV56ZYv/tvhHsuRajHEvh4LMT32zpB52gBnaMldFvqQudQ/+H6MK/25bWf7XJsgL67RiLK01Z8HuCxCPR7j13D9W13sjSvNhv3xbE+ftjWWXwd7KG/3yM9bWG9s9+d97tWhv2Ve98M+uRQH3V39Eaw5xIEeiyCn5ct/DyX4NCo75DRTIe01ua7ZDTVYc/f9eHnswK+PssR4DYXiYM+QnpTHVKb6pDWSoe0NiZov8FGajO93dQWRnaNjuWrvjY6sN1J/d9H4K5Z4m//wJXw3zQF3m+/Dm+dLt+LZwHOLYjde53rO7k3QmNWwmnZEgz8fhV6fLIavT43w+WL1ej2f6sxsOwq7Fxji2D/RejauSXK/lABFSpUQYWKhsWwXbVqNVT9qRoqcr/xce28R7D+8cfKKF2mPMaM7IEg7yXw91gIf4/FuHTxzH8p6D723Dc4RfotxcYts1CqfR+816w7PmnV02TLx6164t0mXfC2TSe837TrHXb5nfvfa9rljv151c+2fdWuF9Zungm2Ocp/KZaumSFlCXx5lSvM/Z+26ol3mnbDD136wnnrHET4LpWHYJzncoxxGad/cAv4EIAa4X2XLiixrQV0jhoU6ffrASm/2zbQOVpBZ1cbus2/QWf3G3QOhBtCjjV0W+roj8l+C8P+PGw7WuCLre3g7j4fYZ5L4eexCHwAOrrPxtvOLfXAYU/wy6P8/ex3sIBuSz3ocrPLfQ58uLIv96rTCs84NcIstz8FOAh9EZ5L0XBHXwN4WIufS3sOwMdu3R/Q5/RrXeg219Ivxm3ntbSro/f7Pdts6JOjBax39BNfa7Aa57kMU10n4Wm5Nwih9+r/fRynbQIM/S/3jJEN3lMCN/e4Nx0b4v2trbHdfY74m3+8se2DXEYZ/ijIWd4axZwb432XznjGuYnhDwGjeu/aT97rljnudaP7Q479ZriX8nHPOFqgzLZOAnyhnkvg57kYvn6rsHfab0hvrkNqWx1S2xVwaa3D8Rb3KMNzmuuX1DZ3nnu8VT7Kt9NJ+xLGl4ef9zKBJj/v5Tg4oYIe9jo/j8zRZZDW5YX760POPrfV4XhrHTKGfIYTY75HWtcX9X1sr4PW3oyB/4e0zveuL62lDsldSyLE6Xf4+q6Cv58t/N0XwqfMF9nA5KXTweMeUOTzzDMIev99cJ0b6NCGu9FiDFnasXvVkZtd315NERK7Grsdl2B0jZXo87UeTAgnD2Pp/dUydP9kCbp9sgTcNq6j15e26PHZUoE34/3adv/vVmHA96vguGgpYiJtMWpEd1SsVBW//PKLDDvAoQcedGFOFCcGrlSpEqpXr36HPX6vUqXKHfvuVV+lSlUwsF8HhPguRaDXYvi5mwE4hfkswe5d81Gt10BRbfILGZ+27oW3G+uhh9u5lSM0fdi8G2oOGo8m46fjxx7D8G6Tzvi0dU+83bgzKvUegWYTZ6Bav9FiKzcb2r7/a9FDFKXpS6Yg2n8pIvyWwsl5Dn7o3BfvNjUt7BF2CHP/s2ovyxvWHfBRyx5gPz9o1g3/s+6ANxt1lPX/tegOnq+1M+eayh33EfCo6hE8YjyXYcnuqSjh3NgATo0EdJ52bgyvE/H4LXCC/iF81wfGXR4sjpZ4fUcbjN27DnapgZh5yBmv7WgLnb0FdA4W6BQ1F6uTvWGbtFseVrkCitRtidecmmLd7r9FHWPbqdj4eixEWSo2DvXxnktnlPUaaLqHuENDgZgqviPxvmsX/YOabeEDcEtdOfb6znZ6MLyrfwhFDdHPZaRAExU+qjX8nq3obamH/rG22Hc+BWP3rsVThAbCwV3t5uJ3R2s852yDjhFzYJ8ahHXJPijjOVD/sBYlpQH6xCzBsPhV+n4I+ORiR6vX0UL8Sz/Lw9tjkfif14HqmfhCO9eUa0Pff/AahEo+w/HCtuZyv+icbQzAZIUv3Xuj+Fa2ISf8aP2xQgknGyx1myr+5j1Dv89xm4zibGtu/nVoiLd2dYB7Ziw+dO2qrzO//XK0xBs722Hi/o1yr09PcETJ7a30cG1fX7Y5bEeDoD9u30t52Xa0xFvOLbDFfWa2yufr/y9ilrRHukGpKTA0UU3p/z5OTKiQN7BQwer6Ik5OqoITY3+AgJMBnlKoEnV9CRlDPr0rsKW3oGLzAQJc58DXdwV8/FcjfpY1uD+1pQ6EmMshdsgY9LEe0IxATqCutR7Wjrc0gE+zu8AaoamlDmdW9sTVhEBcOxqFa8wbHPwFjlOR6/EWLrjMws0LWTgxoaLsy8tvon61fRqRq/vAx/9f+HstgX/QSvg2rJYNPwSciPLlwTfl/EqUACEnJ8DwnMD33sNpDw8EvvsujKGI57KM78sv49CgQTixZQtSlyxB0IcfynlybvHiODJmDPZ37PifsjnrMv7uU68qgkJXwM97CSY3WYHeXz4cWCL4EHj6l1kJ2/4eiHJLRIzHUSzo7oo+Xy/HgDIr0fMLW6wa6oXdy2Mx5Md/5VwNmKR8mVXo89VqrJxgi/joZZjzzzBQUfr553tD06+//oqqVasKEHE7L9ghGNWqVQsccZwLt3/66SewDEGqZs2aMjYU1/mBtUqVq6J1Kxv4uM1HiI9edCh0cGLIKMR7CZqPGoE3bRjq6oo3Gumh4CMCQeteIBgQkPjwF/WkcWeBIcLDyKVr0GHKXLzcoDU+bnmn4sPvVJoGzl+BsP0JiEw4gqMZJ9Bo7FSUtGiDtpNnI+ZwEnYEhSMhJQ1t/5qNt2z09eSEDwLYm427of+08Yj0XwrCnq/7QtQZOBhv2uhVrJz10wbLcT/Xmk3jbe0c7Zj2nXBkNXoK7H2D4BUVhz/X2Ak4vdOkM37oNhjLd3pge1A45jrsELv0kbENbZuw9U6Tbpgw7w8JKfIv7wiPpfKX+AdbW93+65tKBRUJ+/rwPrkHdYMm6sGJqgWP8a9/qkRUi/jg4V/99oZ9uT2I7Oujpv84TE9wQLewvxF2OgF2xwOg21QTnSPnIfLMYTQP/B2LjrjALSMKz1O9+Y8dKzzlZC0KB9UCtp3Kxx3hli310CR0Gubx7T4NOkStYF+MVChRiQwqEvuT10PXvr484LxPxiMway+SLmaibuDv4puSW5th+J7VOHXtAjpHzderaHk9AOUBbYGGO/ogiJJcswAAIABJREFUwtNWwqJ8eFN5ogIlYU3216Eh3DOjUStgPHSba+r9Kv42+Jzn0s9UXggPBnj7D1gJ7HXD3wlO6BE+C/8e80LChTS8ur0lXnBujLmHt+PYpRPwORmvh4K8+i9ts8TbW1vAyX22+JrgEe6xFB4eC/Dltva3FT5R5ero28a+8P6g78XGbdCU/Wy3XGOqSQ30C/tppHTymjztaIWJ+zYiKGs/4s8dQ0DWPry3q4P44FO3bticEoATV8/iI7dud15frU6xZylKqnbPRHrYwmH3LLzpTBWVqmcjw/1MHxv87NAQb+/qCO8T8XrAp2rH34OmksrvgCqp0T6tTvv6co9MPWiPbuH/IPpMItYc85LrWcajLxxSg5F19TzG7VsPnV2t2/7Rymev9erkHNfJAnq83339ViNs0wgc71gcaVSDCBUtdDjOsFcbA2A01a9T2xvAg+oQ9zGERcBorsOpWda44LFQD0Q5FCuqM+m938alwPW4ejAEN04ewwX3hTjeppgoNyf/qInrKfG4utcLqYSbHGoUgYThsJQuLyHEYaKoY4S9yNW9kNbmaQnLsR1pHZ9F5shvkNqhGNK6l0TmsC/1INZWh8yhXyC952vS3oyBH8r2ySk1kDn8q7yVsrY6gbz0Hq8itfUzAk4XXGYjuaEOZ//th/Pbp+PakXCc/KN63uDUVidgFz/HBmyzv+di+If9C9/+Le4AI0JP0HvvIa5hQ/g++6yAjbEyxG0uge+/jzO+vrmCE+EovHx5JM+cib3duuGUq6uc6/XUUwh4912k//svrqalIX3VKlGljOEor22fbz9FgPsChITZYm6vZej9xW2liUoQ1R/9clsV0r4TcrgQePqXXomen9uKesR1n1LL71CRNPjpX3oFRlZbh93LYrBpUiC8/o3HhdNX8Je1A3p/ZYtdC6OQfvg0Thw9i+GV16LfdyvusMP2ze6+DDHhy7BhzR8CM9Wq/Swjg1eoUAEVK1YUmCHkEHa4j7BDSCpfvjxGjhyJqVOn4vvvv/+PksRzCE2//fYb7O3tsWfPHnDsp4CAANSpU0dUpo4dOyIqKgrJycmoX7++1JsXgHE/Q4QN6tfBVrsZCPPXP4P4uyxUcAr0XCThrkHTJ4rSRGip1GsEus5YgDZ/zhbgoOryfZdBqD/iD4EmAkLtoRNRrvsQlO8xDFEJR7AtKBzWY6bgy7Z9BC40aOD6oxY98NuQiSjbdTBet2oPj8hYAY53GndGxIHDGLJwFZ6p1VTWtKWBmrENbr/ZuCsajxiOIK/FktdEcOr0+xi8YdNVoI5tJ6S9ZdNR6qQdQuBbjTpKeJD72RfuJ/yISiTqUVdRwIzrI+z8X/PuGLdiAyau2ohhi1fj7MVLGL74X7xm2Q4uIZHY7BUgClro/gTMstuGNxt1yBWcCHWdJo5BuO8S0N8hHkskT6ji9q63Q0UOFqJGOKWFgH8tR505gl/9x0K3qQa+du8rD2H+598vdqk8OCr4DMP6FF+sPuYpMPShW15/oRtCR2sro034TCRcSJUH/+7MaLQO/0dGHH/aqTH2nDuGij7D73zoCqA1RLddw+Qhwtwa3rCEj0G7jMItjlZ4c2d7fOXeRw9ejlYo7zUEFsF/6kNfhrAOw2BUFH7xH4vqfqPzVl0crfD57l54Z1dHefDZJrnBP2svdJt+hWXwZFA5cMuIRu+YJXcHJ0cLfLetoz7c4rFEAGTz7pl407m5Qa2xlody31hbnLx6Dj4n96CW/xhU8xuFLalB2JoehnoENkdrTEtwwNfsn11tUUNmH96mf7jnDGPxAcz+bqgu7T917Ty+8uiDF7e1QHXfkWgSMg07MyIMoJO3WvOsk43kjtHXhKZgjyWi8tXa0VOgiWrKR27d8albD1gE/YGXt7fCs1uboGHwZP11IGQ4WuKl7S2lD+yHKEQODUVB+sStBz7d3RO1Ayfiua3NjCBWHy6jUlbMyQbPOtvg6KUTGBi3XK7FmL3r8Pv+jQg/c0iu0R1grMGHowVa7hwo6hhzg7R8Moa+JJ/MiXBmjcYh07DpuD+2poXCOuQvAag3draHR2Ysxu/bAPvjgZhzeLteOdpSF+0j5mDknn+xLT0MVsGT9eCl1Slr7V6vhG5RC7D3fLKAXSn3viA88ZpN2L/xLveMXp0c6DJKQoq836naBO2YjqO930J6Mx3S+72LjH7v4sS48siaXkcghkpS1j8WSO/1uj48xdDVgA9waqYFTvxeWQ86rXVI7/U/CWnlBj3cl97jFWSO+g5Ul06MK4dbVy8hc0QppHV5CRd2/S3qzZVYF71ilQOc9PlKTyFyZU9RbBjqCnGYgJQuL4tKRrAinLGt15LjkNbjVWRNr4sr+3318NdShyvx7jg1v4UAzpXoHbi6xxOXgx0E2Hgu4S83xUhAsqUOKY31Ns5tGYuUJjqkti8ufb+6zxsnJ/+aJzhlNNfh4MRK+rCi51L4h66G398D4f3snaE2Qk/I558jccwYgSYCFEcEJyz5Pv88js2YgaCPPkLA66/jtJdXruCkwQ/LcCqWqGrVcC0jA34vvCBKVUTFijg0eDDSVqzIHzi9+Sr8109GaOxK/DtpKfqWWoUBZVZh4PcrBYaWD/JElGsi4n2Ogdt9vlmO3l8vk+1472PY45uMGPckzGq3XcCJKhFVpCjXI5jaxClPeCJEEaw6f7gI/b5dgTOZl7BsoIdsz+/qgjkdduJIVAZGVF13BzhRCZtkvQIhPrZw2zkLjawtUKVKNQEkS0tLgaKhQ4eiXr16AlDNmjXD6NGj0atXL4GnunXrwsfHB3FxcRgwYICAD0NyxuDD74Skzp07i11ra2ucP38eY8aMEXBat24d1q5dK1BlYWFxV3CqXv1nUcJWLBmPiMDl8vzhM6jQwYnhrn9sp+CD5t3xZqNOaDRumihA9j5BCN9/CFt8gvBO405o9cdMxB5OwudteosiRAVm6KJVaDDyT6ScOIn4xGMCD6U69BMgMYYQbjOPiRDzikVbbA8Mx9JtbijffSj2HzsuawLVLwPG4mByKqr2HYX3jPKgROFq0g1Vew2A6875AiBs97i5k/C6dWdU6jUS8xx2Sv1eUfGYabcVn7TsCYJZxV7DscnLHy6hkdgaEIoqfUaCbfzX1RtV+owSkLMY+SdWuXrhq/Z972g762WbX7dqh2d/awbPyDhpN0OLbHfpLgPxVM0m6DB1LuIOJ+EzgzJn3Pe3GndD3UFD4Lt7IUK89cmxTPJtvnOg4SHCv7zrolnodBw4fxx1/cdgYOxynLl+UcIkLzk3gVtmNDpGzsVPXgPhdSIOTUOn4VXnpqjsOUDCb4ShV7fzL3kqClqoxGhNJWLzb9h83F+gjKpS5JkjqOw7QiDsKScbUN1pHDJV/9e/ZsPRArV29EKYxxJ5cGvQxHDLs3KOIZxlVxtdouZLO6nYtA2fhe1pYbBN3IXgUwdQwXuwQA+VrZgziVh91AOxZ49iSPxK6LYYqSNavVwTSLhsqiFKDR+w9NMzDGturikg2T92Wd4PQUdLUTcYbqHawYe3l8dCfLutw22/sx5HSwHT6DNHQHtUtjxPxKGm/xhYBE5CYNZ+fOzWDWuOeWPsvnUCmlS8dqRHoJgD1bQ84GfTr+gbsxT+WfskfCd92fgLmoZMh0tG5F3AiQ9vSwx2GS0Pb/pcSwbvsmuYvu329QRMD15Iw8YUPwGJ0FMJIGDap/hh37kUVPAegmKOjbA40QVrj3lLewnZxR0s8c6uTog9myRtczjuLyEuvapjdM9oipSjFeLOHkWr8Jni/6ccrfDitpYIOX1QwnX/ASdHC1Ta3k3UPf6BoM8nszXKJ9OH6Zi/1y/WFr/4jUbT0OmIOZuE93Z1FKjj/bwgcRdqeQ2S+51KHUH032PeOHIxHa1Cp+Oz3T30PjS+Z+R6MqevDpzTQvAXR9SnmsXrtKmG+OKu4ORoAaudfSUfK4h/0XrbivpxeOQ3kh90vIkOZ1f3xY30Q7jksxzXjoTiStR2XPRehiuRW3F1rzdSO76AzGFf4XK4Iy66L5cQ1tm1g5BsqcPpBS1xKXSLXr3JoTgJkFC9oprVRIfMUd/ixsmjElpLbfOUqFdZU2vhSrzHf8HJoNjsmWkl6pivzwoJ1SUN+FAfojPkJWWD07FYPThNq4Mrez1vg1OsC07Nay51XT0YgDPLu+JYHR3ObRqJy8Eb9Qpbbu1up0NKIx1OzWmE68f3Ir3XW0htpQ8NpnUujqsH/HByco1cwYkhxMRBH0vyOnOyGJ7z3zAZ3m++dofaROAh7ETXqIGLe/fK9uGhQ3HSyUkAx+/ll3Fh716Ely0L/5Il7wlOtLdbp0PK7NnI3LgRnk89JWE8V475NGIE0lauvDc4PVMMftP7IzR+NRyXLBFVh7lD+nDYClF77KeFYF6XXVgxxAupCacw9teN+NPSHkfjT2BBdxd4ro7H0bgTGFrhX/hu2Cdht+nNnLFjfiSO7T2JkdXW3wE+muqkrZnftKiXG9KPnMGYGhvQ95sV6PLRYsxosQ1JsZl3gFPfb1ZhRLWV8HC0RUjAInTu2ByVKlUVuLGxsUFgYCDc3Nzg6uqKRo0aoUOHDggJCYGDgwOio6Mxbdo0NG/eHAkJCUhJSYGdnR0aN26cK/gw/KaF9Bo0aCCqU79+/QScuL9Vq1bYu3cvGjZsmGt5ghhtVK78E6b8MQCRgcsR4HnnC26Fojjxr1gmVq/fPBNft++Nd5vqQ3QEor/WbsFztZsLJBGIWk2aCasxUxB+4FA2OLmFx2CU7Vo8VbMxNnr64Y81dihRt+V/QnXGEPGqZTu0/nMWjqZnolz3oagz9HfsP5aCMl0GSXI4gYRhO+6ncqSV5VtyX7XrjfWbZ0kiOJPBF/87HR+36oE3bTqhxsBxOH3+AmZsdILl6L+w/2gKes5cIgoQ+7Nylyd+GTgWS7a5ISBun4QYfaLjMdp2rShdq1w9sckrQPKVcgv1MXGdeVmJaZlin/lYUQmJ0j7mOFmPmYq4w0dRrttQfNDsduL7O02744cu/bB169zsZHAqCCNcxkInb0IZHrp2tbE8yV2mTNFt+En+s+fDu7LPcFTwHobMK2exKNEF8w45y0NszhH9g4TwwjCKKFPZIbycD3JrgRaqM3w4vbqtBZhDxVBGVd+R+rCHoxVcMqNgYwxOjhb4cmt7eLjPR7jHElE9GJ6zd5+Ft7a2MLTf8KC1q41OkXOxMz1C2v7GjraSM1XBcwA8T8Ri2J7V0K3/SWBn1qGt0K2vghr+YxFy6qCoGv8ND9Kujag7ZTwH4MjFDJT1GqRXcgiB9vUEGPjglYT3nA9PJ324ZbabPtzChzffpKu/g4oYk+CNAIH2HC3hmhGF7z0HokfUIiRezMDcw9sw7/A2pF0+hYbBf6K63xiBwOKOVgKIDE3mXreNJIX/6DVYQozVfEfpH96sc0tdNA+dcXdwcrSAzY7+klvDdmuwOtn199tvztnXx4/eQ7HnXLIBeixx8HwqOkTMhW5tBcw5vA1TExxEkXnXpRM+cu0iodT951PwtktHMDfs8IV0/fXf9Gve8Lf5VwyPXw2/k3tRXAvj2lsIeIWeTvgvODk2xIfOrbHDfa6EorW299+l5ZMZ3Zv2DUQtG7FnNVYcdRcllIokFTIqf/9j/tq6SqJE8R4noC1LckevmMVy//wH2ASarKHb/CuGxK9C+OnDcq/rgVCvRBEi8wQnQzK4n8dCgWwtGXzf1Fr6ZHDCQRMdzq0fAqo+KdZ6VehGVjIyBn0kKhGVlawZ9ZDa5gVk9H8PmYO+w3nHSbiyx0MPFvOa4RIBhHlFeQAIE62p7BDILuycIXYl1NdUH+qjKiRljRQnvuF3cPyP8PNZDiaCE0D4nUqOsUKUDU5Ho28rTvG7BXKocl2O3IpT85vr64/eicyx5ZBsocOZRW1wKWCt7M8OURoliafYMFz3I26kH0TWlN9wvLGhXuaDdXpWD05//qIHL6NyzBfTJ4NPgq/fSn0yuNsC+Hz32X+gSQMnKkTngoMFnBL690fG2rV6cHrxRZwNCkJY6dLwf+WVO8Apt1woQlO8jQ0uHzqE4M8/z85nYtL4kZEj8wVOvr2bISTuX+x2WIJRP69En1J35jX1LbUckyy2YOusMAQ7HcSJY2cxoc5mzGq7Q5SmTu8tkNykWI+jGF5lDVL2ZWGytQM6vbcQfb9dgcToDCzt546eXywV9UqDJVn/sAo9P1+KcTU3IjPpLNaO8dMng5ddJYrWP6233wFO2cngS2wlGXzEsG6SDE5AYQJ3jx49ZB46KkulS5eWkJyfnx927tyJNm3aYNasWQI/hJ758+fDyclJzsuZ9J1TeSpXrpyAl6+vr4AU1SiG/bp06XJPcKrIZPD+HbOTwfn/ifHyyMGJ0KRPBl+An3oNkBAdc5moJkUfSkSjsVPwumU7AQnXsCiMtF2LhqMmI3TfQXzcsicIQMztITg9V6e55AD9tc5eQliEHSZRayExfmdojIrSr4PG49DxNHT7eyFK1GuZ/Z3KE8NfPw8YK8pVhZ7DswFEksGbd8eMpVMQ5W+rTwZ3moPvDcngrKfWkAkI3nsQn7XuLSD0r5s3JqzaKGrTvqQUlOrQHy/Wb4VvOw3AnqRjqN5/DPrNWwa/2H34pHVPCTU2Hj9d2s3+acBGxYn2CUO+sXux0sUTL9ZrhXZ/zRHAY3I7wYmqW+TBwyjbbYgkjbO89nbf0rVMBte/hUZoWuw2Bc87NTY8BG+Dx9JEN8kr4WS9/AuZSgXBqZLPCHlAcpsP4289+oMPQz60OdXKeOZsrK+iV5u0/CJjMLCrjSYhUyRv5B0+jNZXlfyagKz98pc+Rxxn8u++88n41rO/PmfF0VIULeNk8DBPfTJ46exwixF82NUWRWx7erjkj7QInYEd6eGwPbJDAE0edhuqYflRd7SPmC3qASHFPTMGzzLJmcnqfPMvW72xEch4d1cHRJ9NRNfI+fo31OThyDyeutiQ4ou+DFsyD8a4v4bwYn+jZHDm2fTZNeJ2Lpnx+Y5W8iYX20IfU3WiIvSDR1+UN/i75PaWYOiMEDh8z79y/LXtrfVKxh15Svp2f7W7pzz8awdMEIUqW83Z+DMaBv2J7elhkmem32/0hpejhby6z98nFTKuoz2XYY2WDC6wrQ8FVvEZobfDHCenRnBMDRbI1m38WcJccw/vQAlHSwlPrUn2xkqDyscEauYR7c6MQUn2gcoS36rMqVZuqikKJOHs6909DfBnI/fOWzs7IOR0Aj7nfi2fytEKLzg1hq3bVHnpgW2n32e5Mp+MwGSUbG/fAF/t7oX4s0fRMuwfVPQZJlDKsCNDjlQ/GbLTrf0RzcJm6MO09vWxONEVXSWvrXZ2SPiOa29XG63D/5br9D8mhm+orr+n2LcN1UW5HLl3DeSPkzvugYbyx4D97lkCrGy7j/8axCxuJ3lDWmiNStC5DUMlbyfFQofMkd/iStQOpHV8RpSiK5HOODW3KdL7fojLoXa46LkYl6O243KE021wCtqgV5UY2mI4ywgkWA/DXQzLXYnZidR2z+qVG4bZCE4zLXGFoGOU4ySKzYD/E4VJhh6QZHArvdKUA87uAKeer+PEuLKiEKV1fh7pPd/G9bQDODXHRg9OcW448XtVyVU6s7QjLv1/e+cBVsWZ9XGS7H7JZlM3vW16N73spidmo7HE2LvYQEXsDXvvvSv2LoqAXUFFadIRO4giIL33Lv/v+Z+5g1dF1KiXq7z3ecaZ+847bzkzl/l5znnP8VkPAlLyoPdAzZfAG323WhAg/4PiqGCkT68rdcqhsCV9qv4Gaq9Sx/8omjR9vgzlEN/2Ac0Z3GsNvLm8/PBKeNb9rkJoqhCcbG2RvGmTmNw87r8fWQEBNwROhKMjP/+MLG9vBHzwgVyvwxXNd2f79EH8kiWXlbN/482jjsEZ3N0e4xvRGfySXxPBhmY0QhO1TGuHemJmGw1kxtRxxIQGzqIhCtp5Dqe8YrGkxz70/WwVYsPSMKXpVlg+O1+0Vvy+sJurABL9n+gUrkOT7XvLMPi79TjlHQuHMT5o98w8ASa2Y/XqYkxsuBWRoUlyjc07y9Djfd0ZfDlmTRuAb65wBic80STn7e0tsERNUnBwMHx9fbF9+3bs3LlTNEwEpaVLl0rZl19+KVoh+kTxemNncWqLPv30U8yZMwfh4eGgGZB1dFDr2LGjgBO1UfSjMgYurc63aNO6MTzcFgg4GQOTfmxycKIzOLemg+3E2Zovevr0cKXbLr9gLN25T0Dnux5DBXTqDRkvZrTzCUliVqOG6Fx8ovj9/N9vzbDF4zDmu+wRiGBbXWYsEp8mOlfz+4tNOuO3AWMEinrPWy6Awv7eaWeLo2ej0G/BKgGSyRuc4X38tJjHXmvRVSCNfk296QzupTmDe+xbiN9698ezTQxtG8DJ+3gYPuzYB4/Xa4PVrgcxfPkGfGbdX0xq9MWiD9XXNnY4G5sggPZOux7wPx2BGZu3wy0oVBzHCY8cr75xJSChaa3bIazYfUDg66FaLVB70FiRS41OfWDxU0P0nLsMgeFnpS7nxY2hB0bTGdxbWwHA5e/b98/Bi+XO4EbgsaU2/vAdj1PZF2AVNEM0TzklBeJr889tDcVxmT4f9X1GwvbYEryytxN+8B4G+s90DJmHpn4T8eSO5qA2ZyY1OnRk5stqS2009p8kES24oq594DRxqH5kW2N0C10oflTt/SZidbS7aHAeEO1LfdxPZ3C3seWmImo+qG26tHzfaOx8ARnAib4qfJFSs0XTosXG77EpzkczyW38Hqti3NE1dCH4cqcPFM2O7Ov5Pe3RPHAaHpRVWnTWrofXXTvjcHqYmHNoermfGg/2JRqnOuLX1fs4TXVXgJNLPdTbpZtbtBV0013H4YErX976i9MATkEZEeLv894+G9GEdQ6Zh4a+40XDQdigqWfoqXUiS65SJLDRT6xN0CwDVNC8WBdvuXURMyvNq60DpsAmdBHe3t9d7kcd7xGwP++K83mJaO4/BQQQLaSCZjJ8bntLzRn8gAba1JK57Z+PN7e3veRQzXE71cE3HoOlf95nmlqp7fvecygsHH7CuHBHTDnjjK897RCVn4yHtjfFy3s7y30hNHGjVudfu9rioW1N0CJwuqa50uHJqY7A9tGs8/iCKyWdaouWUuTvXA8v7OkkCwvEp03ASTMvDnMdUf7M0BztuG8mnqY/mQ58usyd6shqQ5qmqYGj/xSdzel3RYi/kJ8qKxI7+k+SBQ39j6+QZ4ZmSa5+JPgsi9qHiWe2XJL9ltpoEzRD7g8dxNsHTpffBtuj9qqZ3wSBs11Jwfjda6gW7sDwHw1q0+YatJP8o+zpvRpBDgMR1/5BidWkv+wFnBwGIddtHmL/sEDysI/FL4hL+wklhB1qnLKdhqMwdDcu1LVAxuK2KDzuqoHT/BbI998swJTU73Wkz2mMeMv7yyGEztU52yeg8JgrEjo9pkGT5X0CVwJOsxuhkM7hBCLGSBJn8H+KLxNDJXA12pGVXbX4TEYaqfLx08fJ9jkURx9FUs8XEdfm7yjw2yQaIWqUSpPOIW16PYPGaZf4Z9HJO3OxJfK9Vsl8clzGoPh8MOIMTvHxbe5H0emDKMvPQmHwNhSFeyJv3zxpI31+SxQe2YGL2cnSR9aa3gKN4s/VwgJ0BpcVdLozuG2zy+DEGFQqAqeQb79FQVQUTnfqhJipU1FWUoKA996D9xNPICckBD7PPivH2YGBoO8STX3cQn74ASgrQ8KqVTjZti3Cu3SRuvSTOtqwIVK3b0d2UJAcez3yiJjwjMeiOYPPh3/gMszttuwqaCLc0I+JPkrJ0VlYbecB56n+yM0owOhamwWiCEWBO8/By+E0Jjfeii5vLMHBtSdxNihRQMp7c5hAVY8PlmNG6x1i2qN2if5M3Oy+XSfwlXAuE6sGHsTm8b7SLuvPbr8LexeHIie9ABtHeWPoj1swo+MScQbfsGaswRn8UniA77//Hi1atECTJk3ElEb/pZkzZwosLVmyBDVq1BBzWoMGDUQTtWzZMri7u0tdXtu3b19079693ORGaGKoAbZx+vRp0E+K32vWrFkOTlZWVgJUNNVdCU5c4Ve3Tu2rnMF1YNL3JgUnH/fFYu7qPWUU6H9jvLqM4EQnbv/TZ3Ag+JiYoyZtcBafJsLARncv0Ui5ePkjIjZetDb/qN0SVtMXIjYlDev3e+KjTn0QHhOHUSsdNEBq0VXAiRqq/MIiuB85jsCws9jqHSDO123GzxK4ocP44RNhqDVwjDhuE164gq7JYDuBPAa5DPS0R/tRQ2Xlnw43LzTtLNccj4zGR5364rG6rUUDNsXBBVzl5+LlJ312m7kYboGh2HjAS7RI1HBxVRw/AxavxkvNrHH8fIz4K9HJnBBFvyzOtaT0osyHc7KZZS9aJc5nj38Ies1bLtontvFMow4CXXQG7zxmGIIvcwZfhC93dL7aVCQvE65yqifOr8ujD8A6dKGAh7yYDM7I9POguc7u5Bo8uq2ROFjPj9wlzrMLIvfgNbeuYi6jyUx8OggKTnXQOGCKvKwXnt+DlTHu4gfzwt5OYsaxPboES6P3i6aLzssEFq546rJnEI65LxffGvrXUHNADY62GsrI3KK/CDf/irbBszSnZ8f/yYswKOOsaEFEY3RkgfyPf3GUq6zm48udS93FtOdUB3V8xyK+IF0zz1D7tKW2zKu4rFTqeKWewLaEADy0vRn+4zEQW+P9xAzGtmdEuBhegjS5MfbOJWdwvrw37ZuBp7bR+fla/l9/4v5tjeSF/MGBnqJ9+dbTTrRj9lFuaB88Rwvu6VRXnMLnR+7WnKKd6wvg/kgnd2ptBGjqgrGg+FLnvVkRfUCc9+lsft/Whhgbvlnu4YLI3eA9k/7k2j+kjwVuk8TxnhoPcQZ3t8cLMBFKAAAgAElEQVQvdAa/0rzoVEcc+XcQVA3g5BznKzBF2XLlGBcYPL69qawm25sULFqywIyzIuNn93TA3qQj+OfOljInOsZT6yP+Zs718eiOFhKagSsAdycGCsAygTQBluBCYEwszMSBlGNoF0xw/BWtdvcVTRODowYeWCIO+R/u6HD12PVnxrm++OpRVtSaEp7+tbutOKp3DpmPLkcWYln0fumPq/z4LHNxw3diXv5NNIP8rsleWyVI7RXBVH/WaZp7YlcbuV+U98LIPSJ33gcJscDVfS710XeP5k+mOYOvhO/OqYjp9jQSW16uERJwWt8Xubuma+A0pIZolHRwKghyRtqM+ki2+wRFEb4oCNmDonBv5PtuFE1M+pwmyPdeI9dmLu2I0qSziO/0oGiQuPqOoQpwsRTFkYEoPLYfxRGHkTbzDzmf5zoPxef8UZoeK/5TqUM/BYNOhqyykZVoBCdxBu/0iKYlM9ZkGY7jWt0nzuYlcaeR1PN5gRuurksZ9ikSezwHroxLsH5UwIxgRU2UAJr1o0i0fU6OE7v9C4k9X7wEe5YMcfCqrLxjCAVuXIXH6yT8guF7ytCPtVAKbS3EhHhm9H9BXyxvd3t4B6yB17TeVzmDG8MKj2leC/rkE+QEB8PjgQfEL+l027ZIWLYM4dbWiOjdG4effx6e//iHHHs+/LCY7S7MmCFO5XQuFz+pmjVFoxS3YIGY5OjPRKdz7yefROzMmYhbuBA8x2O2x+vKx/L0E+KDRWfwVaOXSqymck2QcbymT1aJuW1Fv4PwczmDPYuOYOu0AAz6Zh1W9HfHmYAErB/pBefJ/ogNT8P8znsFtrbOCMThLeE4sPI4hv3iIOY3ghV9obiSrleNlSAc0eTnvem0gJff1ggE7jiLlQMOgpootuHjGAavTadxaG041o/ZBe+9i+G2eyYa/FEH33x7uYaHmiBqgKhh4uo3bvR5atmypZTRz4nnqD3iCjua2aKjo0U7RZiilopaKZ6jtojmvKZNmyIzMxMxMTHw8/MT7dLs2bPF4XzlypU4evQo0tPTxYfKzs6ufNXe93QG/+kn0Bmcfk06JFW0Nyk4McL29CWTJMAlzWA6gHBP0xMdqt9t10NghHGV6GtEvx+uQOP+136jxD+JDtY0fRGoXm5uLTGY6NxNsxz9gWgeM/YX+qrbQKlDMONGv6Q323QX3ybWJzB90L6X9M82GAGcZkS3PZozOP2ahs0eq5kVjcxp1Ap90XUAhi5bL+OmP1LXmYvRYswMCanwnmVPTNngglV7D2LSeidQ00RNmJj4+o0Svyf6W73d1hazt+xE7YFjxDFdN10SHKmBoxZrwwEvaYNARUBcsHUP1rp5CEwROsXnqrE16vTrD6/9iy5zBm+yq/e1XyI6PNFPiaYn7mXJ9R/a8ncCjSzNZhBLg0nrsjKaWjQTFqHjUlBIQ9wdLrHn9bIZ6hKsjANjEixc6uE3OoO7a069fIHTvDjLdcK1NTZbG+LvTnUkNpGYoDh253p4c183WbVF0wv9Vjg+ajjoWMxjrvDiSjy++B/a0Vy0INScaKaXP8VU829Xa1nJ9t6BHuJPQ8CheYnAQe0EV95xYzlfgE9vawGnfTNFO8a4R0yP8R6X7l8JHvrL23hvvMSdWhRd3uXL9Wmmqi+O6eUmNspPwEcft1Gdcnn/qgEp+2IfermxecylPgbsHSqy5h8IPdZUx939rzH2P43kp2n/aNrSVsc1EBlJvC7nelL2/oEeeGaPJR7f1VrMkgwy+cye9qKporP983s7GgWcJEhqQShfd+sCXstVnS8zlpZLA9nzfnBFH8v/tbsNvtnRWZzALzmDX8OfzFjePKZsJTDrb9qzyGdYNKWG518/J+WaGVT+U8AFAnzOtlCzaiR7uW9XPuuaNkzMkeWy10N6XB5clJHBGYn43KD3yv2adG2N7LmcnxDBpffU6HT4OxK7P4N4g1YosfvTSLB6WMxXPE4e/D4SujyOhK6PC2gkdH5YVtYJjFj9E4m2z14y1bHtzv8QZ/DkAW8J4NAsJuEB2lkgeeDbEjogqd9rSLb7AMntH8KJmfWNnMFnS8RtiddUETS11MINFJ/1Q+6emYhvfV+55koCbjJ8Ah26DZoqOqmLZovhFXTtEo/pg3UlUNKh3RC0U/aG87q/Vvk5hlygM3i/1+HjNk98scQZfMMEeDz1+CU4MQYVw7GEInjrLXHkTnF2Lnfm1gNZEoh4rJvceKzDjnE5ywhChDDjzfg6vfzK67jKj4AXcHI1nBdrkcF1Z3AxoRmDk+HY5u2lEqSSwSi7vrEE1q8vwY45QTgbnChxmBxG+yDmZArmdtwtJjnWo/apyxv2olnq+9lqcQ5noEuGLNBNdTTdWb9mL5seBJPQRFMdQx3w+o4v2KPXx/Zw22wvzuAdLJuJM/iVZjF+p+aI5jSGCuDKOcIPtURcHUcncfo5UZPEjRoigpWlpaVokQhPXB3Hc2yLe4YjoKapdevWcj3r0vxHHycCWbt27WTPtrnqjuW87r/ffIfJ4/sg5PAKUMlTETDpZSYBJ74EGfto/eaZEnWbDtfG0GR8TBghMHFlmzH8ECZYTvDgpi3n12IkEUQIFGyHK9F4zrhNmrx4rb6xvn6e9VnOfrWVbF3wbls6g+uRwZdi4eqpAml6IEn9WtZnX4wnxbESurSwBJ1klRvbpH8VNUzcy5gNflcc7+P12+KV5tpYWYfjZBt6+wx+yTpP1G+HJ+q3FS0az7Nd1udGPyfWZwDOcmdwr0uRwQftHWbQeFSgrbnyZVJV313q4d0d7XDgAJ3BNVMRNTZclSbmlmtpbJzqoGXgdNDxmE7U2svMECeIcEfYkGsNUKG/BGkm4TnOl2Wsazx3niOUGG96XeMyua6BrPKb7TZetB66M3jtXTaGtB5XmBaN+6nqY5d6aLirp/jWEJj4R4EavnGuo8EVbJf5BhmP1Vh+LBc58/kyxJkS2RqOKS9+lzLWoex1eevHVzybPH+ZnA33im2Ul9fC81uba87gXEZuAO1r+pMZj7+qj13qgel2PHV/Mvrwea3C6Yk/VwxNOozQN4cbIYI+PoSNco2OEXgYonwLPLA+6xgDiH6st8u9wWdIHLAZJ4pO5EYgo5cnNrTAmRGfiTM406lw9V/E8M+vcgbXx1UOfZ0eFEd2fSyXnTcexx06pgYvViKDj4WnJ53Bl8HbbT5o+tIh51p7wk7Qxx8jZvp0+L/55uVaICNIutb1t6NcdwZ3c7LH4B9WSuiBawHTtcoJPAxKSRPagVXHRbNE/yeGKbjWNX+lXJzBP16JrUu0yOCD+luVO4NXBE46PBGWCFF6Hfo0sYwgpYMRzxGeWKZfZ3wNy1hXhy9eb9wur9XLuGcfv/z8s6RzoTN4gNdSiQyuA9K19iYBp4BDi7F9x1x8YdUTT/7ZWaJvE57uxKY7WEu+u5vsgyvROCaGSKB/EM1zDo6zZFXdUw2t8FLzOzPmW5UDNWSvt7bBsnXTxBTKm02/IAZb1AIt8kVFc5EZbi718OS2Zti4b3q5cyy1B64H5uGtHYzOzf/ZX2PcLvXxfztb4JHddDRmfr1r1LvW9bdaLpqy+uizZ4hobBg3iP5kmrZGz/dn4jHd6Jxc6uKLHZ3ECVx3BufYGW1bW8VGEyDhyQzH71IfD29tjOX7puCoIYceQXuC62jtGRAtnxmOm7J0qYdnt7WUdEH8jfI/lXyRH5/XTMIO8AUvudW4KuxWNh2YqE26lXaMruUKuvN9XtWW73swUvUynJ5SC8mNLbSo5kZ1L+uTUck5L0b05p7fr1X3DpSLTNvej+C1PbQgl4wMfsgeHj9/cV1o0qFH1xRxr5eZau9R73v4Bq6QXIXj/rzaGfyG4eYzLeo3NUsMJUCt0ZXpUm64rQo0XLyWcaRs31slpsQTocsxc2p/fPPNdzcUGVwHJlPv//Pf78QZ/BCdwQ2Rwa8FTHr5HQSnbIms7ek2B1775sFqjB3ebdMFX3Tuji8629z27cvONvjSqjvebkMtVDd82tEGX1ndXF81LLui75ThCDy0ED775+Gg61y0GDwA77frgi/v0Lhvhyw+at8No+eOQrDHQni6zcPhffOxy3UmPt1qiaecG+E5l2ZmujXF885NMXHPSBzZtwgebnPh5TYPfm4L0GFnbzzp3PC6437auTGedGqIZ12aXrfubZeDcyM03tEdAfsWiPrff98CLNo7Di84N8WzLk1MP54bvc/OTfDu1tZwdJ2GwH0LRe4+bvPh5jYb/93WEf+6Abnfdlne6Nh5n50bY9juoQjdtxiebnPhu28+XFyn4/2tbfC0mT/vL7k0w6w9Y8qf90Pui+G7eQjOd3saUZ0fw/muj+N8l1vcuj6BKOtHkcAVce0f0Nq81XatHsc52+fh6zgUBw8tBccdsLYXoqyfQJTVbRr3rc77GtdHdXocobMb4qDHcnjsmw8PT3scGtIe7k/+E+7PPG7e21fvw2vvLHgcWozJLe3R8fnl6PrGslvebN9bgb6frwZjL92O9vQ2rF5ZjlnWixHkuxCL5w3CF19+hU8+/RxffvmVHPO7OW2ffPI5ateqia2bJ8HfQ3sH8T10ve2Q6xx4uM1Dfl6G+Crf6j/lSX6LCvMQ4r8Zwb4bEOS7EYe91iPg8EYE3qnNdyNC/R1Qq+9APN2wMzZvW4qjAQ431R/HdyxgE474OSDETxsrx33HxnwbZcFxh/g5INh3o+z9fTfAx3cdAnw3mPm2Ecf9Nl8au682h7tj7BtwzG8TQo3k7uu7HtzMXe58Vo77bZLnRZ4ZXwcZ890i98ueGT8HaM+7+cs90Fd73ilz2fi3xmctjjBFyeH1t2UL9t+Mo7tniFYnptfL2t8E3w233DbHGxSwpXzcMmbvtbfc7u2ad2XtyLgNv9Ng7g+tRrDXOgR7rzfvje+jEEf47neA40xHbJnlCKc5t7ZtXbgZ8202ostrKzC97Xrw+622yeu3zHaE81xHBHo54GiwAzaunYkFc8diyaKJZrstnDcOO10W4kSI4bnWf5fX2ZNpgn0dUFCQfavMJNeXg9Ntae0vNNJkxBTxCTodfeEvXK0uURJQElASuPslUJJ4VpymGe9JfZQELpdAGfy2haHlo3Owc34ggLLLT9+Ob3egydsxLHNto8rBqbEBnE4pcDLXZ0SNS0lASeAOS6A0MUKB0x2W8d3cvI9jOFo9PgfbZgXdzdO4Z8Ze5eBEjdPj9dpJlO57RqpqIkoCSgJKAjchAUbi5lL85MEf3MRVqmp1kQCDXGrgRI2T+lS1BKocnBoMnSTL9pWprqofBdW/koCSQFVJgGlIGPE7dfTXVTUE1a8ZS4DhCNr8ax72LAo141FWn6FVKTiVlQG1B43Dy82tJC1J9RG7mqmSgJKAksAlCRRHBmjgNO67S4XqSEnAIIH9y4+h7VPz4Lr0qJKJGUigysHp90HjJAgmE/qqj5KAkoCSQHWUAFOniMZp7LfVcfpqzteRwP4VBnBaosDpOqIyyWkFTiYRs+pESUBJQEng2hJQ4HRt2agzgAIn83oKFDiZ1/1Qo1ESUBKohhIoB6cx31TD2aspX08C5eBkrzRO15OVKc5XKTiVll5ErQFjJJfbufhEU8xX9aEkoCSgJGB2EigK80BsEwukTf7V7MamBlT1Eti98AjaPTMP7qtPVP1g1AhQpeCUX1iEn3oPxzvteuBCcqq6HUoCSgJKAtVSAkUn9yO2sQXSZ9StlvNXk65cAtvnBMPyufnw3HCq8orqrEkkoMDJJGJWnSgJKAkoCVxbAkUnD2jgNL3OtSupM9VWAjvmauDksV6Bkzk8BAqczOEuqDEoCSgJVGsJKHCq1rf/upNX4HRdEZm0ggInk4pbdaYkoCSgJHC1BIpOuWsap2m/X31SlVR7CeycZ9A4rVMaJ3N4GKoUnPIKCvFjr2F417InYpPTzEEeagxKAkoCSgIml0Bh6C7ENrRA+uyGJu9bdWj+EnCZFoAOLyyAz+Yw8x9sNRhhlYJTWlYOvu42CJ9a9UNSRlY1ELeaopKAkoCSwNUSKAh0QuyfFshY0Prqk6qk2kvAcbwvOr60EP7bI6q9LMxBAFUOTl91G4TPrPsjOVOBkzk8EGoMSgJKAqaXQEGQswGcWpm+c9Wj2UvAcYIBnLYpcDKHm6XAyRzughqDkoCSQLWWgAKnan37rzt5BU7XFZFJKyhwMqm4VWdKAkoCSgJXS6Ag2EXTOM1vefVJVVLtJbBlokHjtFVpnMzhYVDgZA53QY1BSUBJoFpLIN/PAbENLJCxuF21loOafMUScBjtg04vL0LgznMVV1ClJpVAlYJTXGo6PurUB9/aDkFmTq5JJ646UxJQElASMBcJ5HmuROwfFshc2dVchqTGYUYSWDPYE1avLkbo/igzGlX1HUqVglNsShpqdOyNH3oORVZeXvW9C2rmSgJKAtVaAnleqxQ4VesnoPLJrx2iwKlyCZn2rFmA0/cKnEx711VvSgJKAmYlAQVOZnU7zG4wCpzM65YocDKv+6FGoySgJFANJZDntdqgcepSDWevpnw9CawdqjRO15ORKc+bBTh912MIMpWpzpT3XfWlJKAkYEYSyDu0XAOnVTZmNCo1FHORwGo7D/FxOuoebS5DqtbjqFJwikxIwtttbVGz30jkFRZW6xuhJq8koCRQfSWQ5zYXF+pZIMthUPUVgpr5NSWwtNd+dH1jCcJ8465ZR50wnQSqFJzOxiXg9dY2qD1oLIqKi003a9WTkoCSgJKAGUlAgZMZ3QwzHIoCJ/O6KVUOTm+0tkGtgWNQqMDJvJ4MNRolASUBk0lAgZPJRH1XdqTAybxumwIn87ofajRKAkoC1VACeW7zlKmuGt73G52yAqcblZRp6pkFOP2mNE6muduqFyUBJQGzlECe62wNnDbZmeX41KCqVgJLeuxD1zeXIMxP+ThV7Z3Qeq9ScDodHYtXmluj/pAJKCm9aA7yUGNQElASUBIwuQRyto3HhToW4F59lASulMDcTntg884ynD+adOUp9b0KJFCl4HQsMhrPN+mExiOnVMHUVZdKAkoCSgLmIYGcbeM0cNo+yTwGpEZhVhKY21EDp6hjyWY1ruo6mCoFp+OR0XihSSc0GqHAqbo+gGreSgJKAsAlcJqoxKEkcJUEFDhdJZIqLVDgVKXiV50rCSgJKAkocFLPQOUSUOBUuXxMfbZKwelEZDRebNIJDYcrjZOpb7zqT0lAScB8JKA0TuZzL8xxJAqczOuuVCk4HYk4j2cadkCz0dPMSypqNEoCSgJKAiaUQLaDHS7UtkCu6xwT9qq6ulskMK3Fdth+sBzxEel3y5Dv6XFWKTj5h0Xg8fpt0XbC7HtayGpySgJKAkoClUkga+MAAae8Awsrq6bOVVMJTG26DT0+XI7E85nVVALmNe0qBacABU7m9TSo0SgJKAlUiQSyNg7UwGn/girpX3Vq3hKY2swATpEKnMzhTilwMoe7oMagJKAkUK0lkO04HBdqWSDfY3m1loOafMUSoKmOGqeMxLyKK6hSk0qgSsHpRFQMHqvXBh0mzzXppFVnSgJKAkoC15JA8flgFIX5oOiM6bb0ha0RW98C2Rv6m7TfW5pjmA8u5lYvn5vCvBKcO5KESG6hptvG/+GEnjVWIHh3pEn7PReciNjwtGv9VKpteTk4RSYk4VDoCfgcP22ybcWeA3j6z/YSOdyU/aq+THePb1bWfAYvJKdW2x+kmngVS6CsDEl9XkFsQwvEtTDdFt/aAvGWFohrbbo+b3V+sQ0sUBiyvYpvmGm7jz6eIqlPur+zFLbvLTfZ1vuTlejz6Sr0+MB0fXJ+Vv9ehEmNXEwr5Lugt3JwGrF8Ix6o2RTPNuposo3BL99obYN/t+hisj5NOT/V180/Sw/UbIJZjtXrj/Fd8Hei+gyxrAzJA95CXDMLxLc14dbOAvHcTNnnLfYV18QChaG7qs+zASDmZKqsbuv10QoQZky1EZq49f6Em+n67fb2Ekxtrv4eX/mQl4PT2DWOeKxuG7zWsqsJt254vZW2mbZfU85R9XUz9/axuq0x32X3lc+p+q4kYBoJEJwGvo245gaQ0YFG7TWwM5JDXNPqCU49PlyB3h9rGiAdaO7Vvc07S0H/KvW5XALl4DRujSMer9e2HGR0oFH7S3CnZHHnZfF4vTYKnC7/japvppSAAqerAEk0YUbApH9X4KRpge5VaOK8FDhV/MdHgZNB46Wg6M5D0Y3IWIFTxT9UVWoiCShwUuBUyaNGU53SOFUioGpySoGTAiez0jIqcKomf3nMdZoKnBQ4VfJsKnCqRDjV6JQCJwVOCpyq0Q9eTfU6ElDgpMCpkkdEgVMlwqlGp+5JcHqxqRW4Yk/fXm3RtcrhgGN6sUlnvNqyK15uZv2XxvOvBpaS2++Nexj2lMapGv31McepKnBS4FTJc6nAqRLhVKNT9yQ4fdVtEH7uMwK1Bo6R7YMOvQRYbsTH5k7UeaW5Nf7b3Q4/9R6O5xt3wmfW/fFW2+54reWN+RURtl5v2Q0T1m2Bnf1avNzcWlY+3omxVnWbCpyq0V8fc5yqAicFTpU8lwqcKhFONTp1T4HTK82s8X77XgiLiUNGTi5OR8fKccPhk/F8k054qZmVxIt6rlFHiR2lx5AizLzU1ArPNe4ogMXvhJMXmnSW+owzRfhhXCa2oWt8qDnSYzXxvF6ux6Vie+yr1oAxiIiNx8moC9gffBRbvf1F4yTaJ0O7bIdtGIML22PZvxq0w7+bWyMxPQPex8PwXJNOMk59fC827XzZdcZt3G3HCpyq0V8fc5yqAicFTpU8lwqcKhFONTp1T4ETQebjzn2RmZuHPf7Bot15s42NBNkkxPBc01HT8OewSXiztY2Y8j7q1Ac1+47EF10GCOC8Z9kTv/YbhQ/a98Kv/Ufhj6ETBVJ4beORU/CJVT8QVF5uZoVPOvdD8zHT0WjEFLxn2UOgimDFuEWENW6EI2rAes1dhoGLV2PTQW/UHjim3IxI0Gs6aqq0/a5lD4E1At0brbtJP++064EGwybJmE5FxWBvwBE827ijmOyoVWs+ejq+trGTud5tkFTReBU4VaO/PuY4VQVOCpwqeS4VOFUinGp06p4DJ4JQWnYOnD398H+/NYfuF0SIiU5KwZnYeCRlZOLgkROipWk2ahryCgqRnJGFouIS1B08HqejLiAsOg7+p8+goKgY7iHHBVjiU9NFc/Rl14H4xnYwvI+flu1cXCKCws+hRsc++LBDbxwIOSZ9hMfEYejS9QJrXsdOwTUwFCxbtms/nm3UAb/0HYFTURcQGZ8Ets02CEH0hyIEsj1el5CWgZCISOTkF8DZyx//+qMdRqzYIBq1wyfCcD4hCa3HzRKNWUUwcjeVKXCqRn99zHGqCpwUOFXyXCpwqkQ41ejUPQlOBKS0rBz4ngwXiPmy20AEn4nEsXPRAheEI37GrtmMOnba8f7gY6L1IRQxV9qxyCi80rwLFm93lbrNRk9DzX4j5XjkSgcx9bWdMFu0RfO37pHyJqOmYtiy9XL8+6BxeKedLX7pO1Igy3LiHNEOEaryC4vwUae+2OMfIn293spG6lwsK8O6fR54umF7PPlHO4xetUna+l//0XI+PTsHjh6H8UXXASgrK8M2nwC0HDcTqVnZOB4ZLVon8Ye6i53HFTjJLVf/VJUEzBmc9BQpFQSj1INSmnKvAmCaNgCmnm7FlAE3VQDMiv8Q3ZPgRF+gwLAItJ80FwSWr20GiVZp8ba9+Nv/mommKSsvHyt2H5AEwxRNmwmzYPFzI9CRnBqeNW6H8MCvTTF8+QZk5xfggw69xX8qIycPI1ZsxPc9h+Lo2SiERpxHYNhZkW6LMdOxzs0DqVk54Eq+p/5sj4drt0SfBStEq0SQO3MhHknpmfi2xxDRFBF+/lG7pfhKUXN06MgJ8Yt6on5brHU7hOy8fDH9PdXAEjTVOXn6odHwydJf8Jlz8Dh6UjRZsxx3COgpcKr4QVelSgI3JIEbBafWFohtYoHYxhYgQMS3ucMpWtpaIK6lBSQZ8K2CU1vD2JsYkgr/xfQyCpyuD059P1sF2/eXo8vr9uVb9/eWSd65mwUgBt5kkt+KrmM/PT9cIX2wfdbjxvKK6t9omQKniv9q3JPgRB8nAsmDvzUXzQ0drOkofvJ8jJjA6JPET98FK8U0x2Or6QvxaL02+KhjbwGbTQd9BGjGrN6MvMIiWQlHPyeay+irNGa1pg2in5PNLHtpj/5GUx22yjFX9L3ZprtoikLORAok0Wy48YCXaJzoK+UWGComOvox0V+JH+ZpYz1qnKY6aFmpqb36bcBoFJeUYvNBH1mdx7qzt+zEw7+3xKdW/cQHik7pd5NZrqKxKo2TPAbqn6qSwA2Ak+Sx6/B/SJ/dEJkrrJE2rQ7iLe/TwMby9gMUgSmp76soiTuJrLW9EEtQ+6vwRK2V5f1In9MI6bMbIbHr40gZ/R8pkwTDN9GuAqfrQ0nPGiswqZELVvY/CIexPtgwyhsTG7oITN0ovDCpLyHo8JZwhPvHo/9Xa9CrxorLgIj9jPjVARtGemNqs20Y87uj9MvyG+2nonoKnCr+Q3TPgVONTn3Ev8jFy08cqOmo/XzjjqA2KDI+EefiExGXmg4Hd2+BKJrgaPaidurx+m1Fq3QhKVXOUxNEcxk1TgwhoDue0xxHjVNMUgoiYhNw7FwUcgsK0G7iHDHPHT4ZJj5T1C4NXbpOwColMxth0bFSnxotwk7NfqME6KISkxGbkobd/sH4pHNfGRedzz/v0h8BpyOQmJ4Jz6OnEJWQLCvyCFaT1juBbZ6MisGJ8zHov2iVaKoqgpG7qUyBU8U/VFVqIglcB5ziWlggedD7KD4XiNKksygI2InS9DgUntyPpJ4vg+dFC9XMArGNLBDXygIEEpbFNjRsjbUyAqhbvrcAACAASURBVJheJtokS02rJNeznYaaNottJPZ4DnkHlwisiaZLb4t1qInitezTUK6XEbBkTCyndqyJBdIm/YLic/4oPLZH9rl75yCu5X0yzvI2OHa2WwlIKXCqHJxoWuv65hJ4bjwtD+9JzwuIPpmKgtxiLOm5H93fWSbJglnH+jV7dHtrqUAOYYUaqj6frJLN+rXF0o7LtADsX3EM/b9cU67F4nXUaHV/d5mcC/eLQ0RgAuLPpGNJj/2Sa67XRyvletbt+sYS8HufG9REKXCq+O/OPQVOjIvEFWk/9h6Or7oNlBVtOjQwLECNjr1Rf+hE0d4QTLg6jiY4AgxX0+lmrh96DRPzHn2cqBminxK1R1yhR4duQhRDFnxq3U9MffSLIkjRMZ390LcpKPwstvsEyOo71uX5+kMm4FOr/mD777S1FfMcV9KxnFqlV1t0kTHJqrpW3SREAs/TJ4ur/ghu39oOwb+bdxFfLZr7GgybKPP9q0E1dfmYy16BU8U/VFVqIglUBk5tLBDX5gEUn/FGaWoMEro8iZjfLZAy8gsZXN6BxYhrcR/S5zZB6tjvkLmsM5L6vSHmtYyFrZC9yQ6ZK7ogc2knJHR6EKnjf0S241BkreuDpD7/FpNf8pAaog1KGfEFsh0GIXXizwIwCR3+jrQZ9ZHU9zUk9Xm5/Dq2lzzsY+k3beLP5eXUUBF8CE1J/V5D1sYByFzVHQnWjyPR9nkZQ47zKOS5zUWi7bNSj3VTRn6F7E2DDWN6FaJduwY8KXC6Pjh1e2sJvDaGISe9UOCl29tLkZmUh9PesQJKNK9RG7VzXjAWdXMTAFrcfR/WDPYo1xStHeqJWe12YXKTrVKH2ia779Zj87jD2Dk3GJMau4DmudmWu+A0xR9eDqfhPNVfTHe6uW7VwEPSx2o7D/T7YrWcq0jDdGWZAqeK/+7cU+Ckv/wZMZxhAfTv+p5wQYhhTCdCEgGFsMIy7vU4TIyPxOt5nmY+nieUvdaqmxyzjOcY+4nnWJd9sn1quJbscBMN0ujVm/D0n+2ljG0a12U9PU4Ty7lVZGrT+yfosR+uuON1HA8jkfM6AiDHps/zbt4rcKr4h6pKTSSBSsBJIKT3i8DFUuTuni7aHfFtamWBkugjKL5wAoldHsPFtJjywabPa4bcXVNRkhiBfF/NvF8YvE2gqTB0F3J2zEJxZABKk88jvsMjAla8uPDoHhSe2CftpE35HYk2T8lx9uYhSOr7NvLcV6MkKkTK0mf/ieRBNVB4bC9yds4SLVJpajQSrB5DytDPUJqZgKKIwygM3Y2MRW2QPrcZCgIckbN1moyLx9RGZcxvibLiAhQEuaA4KgRsI2ngewJVFWmeFDjdGDh5bjiNvMwiDP/FQeAnL6sQB1YcF+2Pj2MYuFLv4JoTyEkrwNphntg1X7uvNLeN+m2z3GPHCb4I3hOJ9IRcDPzPWpwNSsT5o8nwdToD781hYr7z3HhKzHkEp8K8YoEvarOCdp1DVko+gnaeQ25GIUJcI0XT1Zuap08rn4MCJxH/Vf/ck+BUleBAIPq8ywBx/mYsJn6vyvHcbX0rcLrqN6oKTCmBysCpuQWS7d6T0eQ4jRSzl4BTSwvRQpXEhyGx6xMoTY4UeEns8ToSOjyEkgvHkHdoKRJtnhcwyVjQHHHN/oa0ab8ja/UAFAQ6S5vJg99HxsI2AMqQPORD0RhdzElFrutsJHZ7EmVFeaJRulDfArENLFB0yh1Fpw9pZrb2DyFtam1De05ae0M+RK7rHFzMSRcfJprhEjo/gkSbf4FAl7V+CIqjj4j2jOPm+AuP7MSF3y1kHmwk122uNk/6Rl2heVLgVDl00FRHjdOBVSdwsbQMSeczZX/S6wJ6fLACY+tukfsU5hsH5yn+IFDFhadjXP0tKCsDNo/3xYr+B+UaAhQBKDY8DXbfrkdGQi4ijyRhZtudGPD1WtEgUSO1cbQ33JYeRWnxRbivOo4pTbdJHysHHETzf8yEwxgf+T6nw24x4ylwEnHc9D8KnO6ApoZaImqBzCFHngKnm/5NqAuqswQqA6cWmq8R32r5PusQ+6fmN0SgKE2PFS1RvOUDuJgRB/oNXainmcryvdeiNDUKReE+yDu0DPHtHkXGwnYoK8hB7r75KPDdiLKLpUi2+wAZi9qKRiu5/xuIb2UhEMZrBJwK80CN04XaFsja0A9lJcViCrxQxwIZiy2lvbx9C5B/eL20kTL8U1C7VRIfLv5PcY0sZMx57otxMSMeOdsmiyaqJPEMknq+gIvZKQJpbJ9+WRfzMpDnvkRWD1bkOK7A6cbAyWP9adH0jKm7BYedwkX7M+znjZjRaof80o64nYerfSi2zwrC8r4H0OPD5Yg+kSpapWMHosVnqcsb9gh1i0JCZIY4io/83yb4b41AXmYhArafFc1UYmQmIgISBJzyc4qwb9lRzLfaK31Mb7UDrR6bLaY+FszvvEeB0y38nVPgdAfA6W6DFXMar9I43cKvWV166xKoBJwID3Sizju0RPrJWNASib3eR+6eGfI9dXItxLe7D2V5Gcj3WCmQktDpYZRcOI7imKMoCNqObKeRSOj0ZPk1SX3eFLMfG0ge/CEy7DtIW8mD3pUQBxezkpDvuUq0RDxBX6XEHq+KVirfzwGJPd5AfLsnkbt7qlyX1Pct5OzUwpUkD/0I2ZvtpDxt8v+QMuobpI79FiXRoSiODERit5dRdNZXgCm+44MoCHSS4+QhX4l/Fi+kZooO5Vdqm/hdgdONgdNhx3AUFZSi18crMfj7DXI//LZGYPB368WkRhPcoP+uEz+mBdZ70fmVRXCa7C/1+M+msYfR8cWFoHN5UlSmrJij39OwXzYiYFsESksugn5R/DhN9gMhiQuePDecwpAfNqCk+CICdpzFqFqbcfxgDHIzCzH0xw0CYErjVC7mmzowK3CilobO1fTb0R21/+pLnWYy+gxxWT/9i+iTdCNt0X+IvkQcB6+nH9PNao7YN/2d2MaVm/hW3QKscXz6vHQ/LON5cZ7Me8eVd3ejmVCB0039flXl2y2BysCJsNDKAgkdH0GOyxiUxJ8WKKK5jGYyAkZC54dRFO6N7M1DxW8ovsODKD7riwJ/R2Qs7oGS2BMoPh8IglHhUVcJMVAQvBXF5wKQNOAtpM/6U9qlEzjNgEWnDiLbcTgSrB5G8fkQZCxohbTJNTVzYFQISmKOI9O+AxJtXkLhcTetvSCtPYJTfJt/IG/ffDHzlSadQ+rk35A67nvxjyqODkFByHZNU9bh70i0fQUF/ptREn8KJRdOIGu1bfmqQAVO2oN2M5HDaaqjj9DuBUcQfTxF4KjLG0uwb/kxJJzLwKBv1mFepz3iq5RwNgPnQhJhb7sPXd+wx4hfNyE2LA3xERmgdonXHVx7EicOxQgMBe2OlJVzbHf1YA/RUrkuCRVzIEMWRAQlSL9Wr9nLCj7Wo0bqTEA8ZrbZAdt3byyWlPJxqvgPjFmAEx2zn2nYQWIeMZdcvcHjBXJuBZ4IPN/1GILdfsHoMn0Rnmvc6YbAicl9uUqOsZ4IJAyeydVyNwNPXPXGFW8MdfDn8EmyYo557pqMnAoG2KzICdwYfio7JpAxj56Duxespi0QB3ECFEGJJkLOm5HNNx86LH1xZWBl7ZnbOQVOFf9QVamJJHAdcJJl/60MQS/bP4CEjv8ngEPtSzlcWN4nx1yRRnMZP1w9l2j7jmh6ShPPyEo7OptztZwesoDaKmnDcP1Vx3L+PokZxbhR8R3+pvXf/gEtdEDrK9u7X/pJ6vceSmKOgqvoaK5jv9J2h79pfbMtQxwqfUyM9USfqMoCeyqNU+Uap3JtzmerygNRMiYTYytxZVu/z1dr4QI+XinO3azP0AIMWkntlH698XHfz1ZLOAGuxmM8J9ZlKAKGGLB9b5m0yz56fbQCrMs2CD8sk/hPH62Q+nrb19srcKr4706VgxOBhC/+SeudJf4SU4cwnxsDQXIFGV/8hCquTqMmSn/RU6uir2rjOUIDoYLH1DBRe8UwAscjoyTGEeuzjOd5rK9CY12WEazYBsHmUOgJiY3ESN/cCEEcC0GOOeZYn23pY9HbpXaJ7XK8Q5auxdGz5yXAJUXPeE/B4edkTI/Va1M+TmqQKANew/E/27CDHLNMHxvLqUmiBonXzty8XdqjEzo1akxEvONwkIRJeKROa8x13gWfE2Go0ak3CIJcfccx6/LTQdW4jO1z/ixjyhfCHcemz9FUewVOFf9QVamJJHA9cNIdpOkszWjh+qaXc88yw/mEDg8ja0N/AabiqGDke69B8oC3NdDR29D3vNb42Lgt42O9jt43v+vnjfqWcbR/ALkHFqE4whdpU367FF7A+Foe83puxm3rZdfYK3C6MXDq/TFB5hIIaWBz6TvBiOeNAYlAI2XG17GeAaj0Ni5vV7uG/embDkZ6HyzXy25kr8Cp4r87VQ5OBIYec5bK6CZvcJY0JYyTRA0NgYoA0WLMDFhNWyjQ8VzjjvJCbzBsEr7oOhD1h0wEc8a9264HPrfuj45T5uO7nkMFhN5uaytQ8VW3QQJL/7Gxk3aYU+61VgyM2UliIFlPXyj1CChvtemOVmNnyphcvPylPlOniDanmZUk7OVY2BZDEBBK/tt9sNRrPGJKuYmRkMW0KQyAWQbgt/6jBXLYJxMOs0/GdiKIfdixt5QxTlOb8bPA8bE/5qiznDRX4k8R3CiPX/uNwhrXQ7CzX1seAmHJTs2+TflxrtzqDZ6AN1vbCIR9YztEtFPU5LGNt9t2l344D/ZB8COEvt++JzpOmYcOk+dpca2qIBK5AqeKf6iq1EQSuFFwugZMlAOIfp6xn5oaAmG2thBwEY3PHYgwflXf+hjYL7VkDMapl92GvQKnGwOnGwEUc62jwKnivztVCk7UoFCr4nn0pCSqZeBIfhfNUcP2IPjs9A1CQlo6Qs+eR2ZOLnrMXSZBJSNi4yVBruexU8grLBRtjmvAEUQmJCE5Mws/9RkhwSI57aHL1kuC3ujEFOmLWq2WY2fIxojd7keOS5Lcunbj8WGH3vA+fhpsPyAsQiKN09xG4FnjdlCihDM/HBMJ1+w7En8MnYCY5BTRUrFd5sYjDHJuNJ8RnEovXsSv/UfLd2rSTp6/IMmH41LS8OewSfixz3AUlZTg6LkoMD0L61PrdfDICaRl58g4qMlqNW6m5MXbfMhHoqDv9AsSU2JwuJYr72TUBQGf5bv3S5Jj+loRhFIys2R+RyIiJZjmApfd8Dl+WvpgepquMxZL0E5GKWedkDPnMH3TNvHP0jVzSuNU8Q9Ild5jErjd4KQDCjU5+qaXmWp/h/pV4KTA6R779d/wdKoUnKiVeaVFFzHNEVSo7aGmhS/pp/60xIBFq2QiTGrLnGzM7ZaRnStRtE9FXZB0IwxmOXGdFg+DMMRI38zpRu3Lf2wGCYT0mb8CveYtk7b6LVxpiApujYVb90gZtVRf29iJWXDlXncBsY879RUz14XkVHiEnhD/JFZmYmDCGz9MwquPsefcZdIG/aF0HyaavZiehSDEaOE/9Rku1zkeOowuMxahsLhY4IimwDKUYdXeg6KlIjRpiYV7ofPU+XJN8zHTRatGMGs/eS72BoSIJotaNmql+Plt4Bg8+FszbDroLQE4GRWdaV8CTp8RmKOGjtq82gPHSBuUBVPFcDyMts4PtVf062Kk8lvxMfuroKU0TnIb1D9VJYE7BU6mgiQT9qPA6c6BE01rNMf9FU3UlWa6v9KGfo3SOFX8h6hKwUnTOHWC17FTSM/OBdOL0E+IZqMHa7XAom17UVxaivcse+D+mk0k6W1JqQYhTNrr4u2PB2s1R5/5y1FQVCxO3XxhJ6VnYprDVgGnktJSjFixEU81sMQcp52S943aqwZDJwkYrNzjLjnfOIZvbAfj4JHjkj/uqQbt8c86rbA/+JhomQYvWSsSdA85jj3+IZLLrtfcZWLmohYpKSMTQeHnpF1qzTgOY3BiqpR2E+ZIG9SSsQ0m7O23YKVorjjOAYtX42+/NhWQYf45aqwaDJ0o4EVndTqDU0tFDRnnkJNfKGY56+mLpN06duPxcO0WkkiY2jWaAvMLi7Bouyv++XsrycX3assu2OsfgjMX4rDLLxiZubkiR+bpI/wRYONS0wQIacJTGqeKfziq9B6VwG0AJz2XnKQrMTLJ6bnpxOn6rwKO7sP0V6+/jdcpcLo1cKJjNx3FmUNO3xjpm8Ak8HML4CR57q4TFVyHo8r2Cpwq/jtXpeBEuKBZi5oPfmY57pBUIgQY+ujYztHipXSbuVhe4KER5wVqaNKLTEjEbv8QgZtBi1eDQEU4oXmPEEZw+m93LYYJwemn3iPwX9vBYsKjBmi7d4DkrKOGquEILe7JlI0uAmcXy8rw24AxAmJZeflYv99T/I44Rjv7NaADNh3Pf+g5TExf1Fb9r/8omcMWj8MCaYRCgtOI5Vrcjh96DZc2WYn9PFqntYDN9z2HiZ8Ry4cv34CHarXANu8AhMfGSz46rsTjh6C30zdQTHcEGmq++KE/E32S+LGcNEf8qKhxik/LkITBTGxM7RyhlGOmVo6fcWsdBUgzcnKwzTtQ2qljN07qHTl7HqmZ2YaUM6Zdlac0TnJ71D9VJYFbASeaxNrdh/RZDZC5zAopwz7VnMAZxqClltOO5anjf5DVbn/J36j9A9LHX7r2NkIT+1fgdGvgRGhiqIGNo32wdXqA5J1bbXcIY+ttkcjgO+cFg7ntKgMb43NcSccEwKe8Y7Fv2THJX8eQCMZ1bvZYgVPFf4iqHJxoDqLD8lSHreKLQ9MStUkT1m0Rsx39dRLTM8R3iT5EfLmzPo+pcXqkbiv0XbAC9NX5pvtgASea1yaud8LnXfojMzdfwKzz1AXir3QyKka0NbUGjMGIFRukLCwmFn6nzuD7XkPFEZu+UuyT7VAD9VXXgZLfjqvVkjMyZXz0BeJqtp5zlkkbhJMjEeclYe8LhhV3BCeuriN8/dxnhADVxHVO0nZYTByOnYsWx3Y6l2fn54NarX/UbolNB30QejZKwImO5PThojM8wxtwTOfiEkULFpeaju96DJXwBBwPNUWcJ8cZlZgM+jg1GjEZ0UnJMsbA8LP434DRWLnngIyB46Wv1mrXgwJVnMPxyBiEX4hD/4Wr8JLSOFX8q1Gl964ErgdObS0kknZsQ0PUcKMVaXEMB2D1T4kiTgEVRwYhvt3fZPk/U52UJISL3AqPu5aHDyB8SFsNNbiScActtLbLNVQMQNlaW61XFO4pMaIYLZw+U9RelV/f/JLzt3G7PC+O4W20duW7HtSSZQxR0Fzb63X160Vrdg3gUuB0a1DS7a2lWDnwoDwTTJ/CCOB7F4dKTjvXJUclqKXNu0th/bq9hBAQrdTr9oZQA6vQ40NNW2X16mLJe2f7wXLYfbNOct4xqCahR4HTnflTVeXgRK0TfYKoeeLyempFGH+JsZDoJE4fJvoAsZyaJpryeI3ur8Ol9QwhQPigjxTPUQNUo2MfOebqN65aY1usw3bes+wpUEKtEM1ZhBpeK6vLmjEEgjV+6j1cygl2LGc/dBBn2zX7jRRfKpZz7Fy1xna5so/jJbBwHGyffXMMb7bpLnU5fsaJomM558tVeTz3n+524pjO9j616id1eP077XrIuKkxYv/0UWJf77fvhS+7DRRQ5Io7rojjmGt07C190k9JD4ZJvyteQ5BkXfZBnyvWqdGpj6xGpHyofZNxWffX5KPCEdyZX51q1XwlUBk4EV5aWyBjYSuJ9p1hb3lp+T41MAQn60dQmhiBkqhQXMzLRNq02pCUKAtaSNLc4vNBkoyXK+u4MeBl7u5pyHYchqTer0jQzJRRXyNjSQekTqqJnB2TkTazvgASI5UzwTABLHNVH4kBxYjgTDics208UoZ/Jm1Su5U2vQ5yd01D9pYREq08ecCbAk+ZK7tJf+mzGwosMUdd5iobsM9sxyGGyOTPIX1eU+RsHSdxqGQVYAXwpMDpFsHp7aVYZQAnpl9p+chsiRo+4Os1WDvEUxICD/5+PZjgd1a7XWCAS0YGZ5JfxnsaU8dREgK7rz4BRhKnxol569LicuC/LUKB0x38K2MW4CSQYYjYTZDgy53QwDhC3BNQWK47jrM+tU582RMOCAKsw7o8x2M98KMON3JNU6vL2rm87UsmKUKSjKOJBka8lptWX2uDfV9ZZjw+/Zorx8Y26MPF9l9uZmXUhtYX58O2WYdtCLg16VzuqM1567IwlhP7ZjnHzrlz3voY2I9xfwzxwO+aDDU5si771cv1a029V6a6O/hrV01fXwLXAidqd1pZIHffPJTEHEP25lGSfy5n1zQtNhLP6+CUdgF5jJ105jDyPFeCSXmLTuxHnscK5PtuQOGJ/QJIOVuGo6wwD3kH7CXZbknSWSRYPYPMNT1lnAXB21AQ5CLHaVPrIX12U5QV5qIk7hQyVw1AyojPURCwRcZSGLoTZflZSLR9Aelzm2t58Fzn4WJuOi5mJyPZ7l3JYVcU5oFspzFSnrG0M5J6vSjtlyafR96hFUBpicwr32sViqNCJAVLUt/Xy02OxiZCBU63Dk5MvsvPuqGeEhGc0cRH/+4oZbsWHMHoWpvlmJHG/VzOSMJfH8cwdH93KdxXnYCXw2nJTcckwttnB0nsp7RYBU4itDv4j9mAk6lf0Ko/0we3vBGZK3C6g7921fT1JXANcKIWJ6nncygrLkTx+WBkO01FaVqMJMKNb3+/BL3UwUkS6O6YhKx1vXExIwGpk35BGbVPU39Dvu9GSXGSYP0YyooLRFsU/YsFkge8JWPLXNkF1GSVlZYgqd/rAmsXc9OQ5zZHTGrsM3f/AsTUskC85d+RNq0Osh3HoCDIWa5PHfsNsjf2R2lmIhK7vwymg8nzWoWkPsxvBxSe2Iccl6koK8pHUYQPknq+CJQUIcd5NGJ+tQCB6WJmomiu6KPFj2i8jCOjG7RPCpxuHZyW93UXGacn5CIhIkPSsQyv6SA57LbOCJTkvWWlZXCZFoBWj89GyN7zYF36Ko2t5yQaqINrTqIgp1jOMVp4qgInkemd/EeBUxWYo24EIKprHQVOd/Lnrtq+rgSuBU4tLJA85EO5nFqezNUDkLncGmkz6mkpUIw0TgJOu6cjqc8rovkpTYlCaeJZxHf4OwqCXVAYuhuJts9IW1nr+wmwJNo8Jd8zV3bVwKmkCEl9X5WAlaXUYLnbi0aLQJR7YDFi/meB9LnNBIBydk5B7t5Zcj3z0KXPbSIapaJwL0ncm9Tr30id8KOcZztZawYgc2lHpIz5Ccn93xQYzFpjKybFPPdFku+Ovk0pQz4CLpYgbXo9cQQ31jYp5/C/FirA2Dmbjt+6xmlFP3f0/XQ1+ny2WjRORfkl0MHpYslFbB53GO2fn4/DTmcEnAhXzGN3NjhR4CkzKQ/Bu89JmhUFTvKo39F/rgtOWkoQzQeJZqeqSMNRXSHiXps3fb/0FDo0F1Y0PwVOd/T3rhq/ngSuBU40w3V+TPNTijiMpH7vInXiL0if00RzvC4Hp0dRVpCNfI/l4rRddMZHeszZPgGxfzBprzuKzngjruV94Dkm3k0Z+RNo8gP7HvABMlfayDVJ/d8UKLuYn4l8r9XilF6adBZFZ/2Q2P1DZG8eLPVSx3yDnK3jtePxPyJn61gxzxHQ8n3WIXV8TST1egllBVnI99uEpF5vIX3mH0gd97PAGS/Mdhgo4JTvvVo0abIKcMTn0mbazAYKnEQSwM0k+TWGpIqO6Ry+ZrCHtLzYxg3Wr9rD5p1lGFNXi0u4Y24wRtfSzHbOU/wFnIJ3RyI7LR/j6jnJdYfWnsTMtjtRWnwRR/dHCTjlpBUgZG8kbN5WzuGG23bbd9cFJ77g3mrbXSJc0zGZ8FTRC6+iMt1fhylL2A59angsANa6m/gn0f+Gq8/oy8P6dK6mo3hF7amy229eo8zpT2V8X3Q5857w3tCXivX08sr2TCFDJ/aK6vC+00Gd0dL5TLH9K+spcLrtv3HV4M1I4BrgJBoWap0Gf4iCkG0ojg4RCEqfUb/c/yeuDeHqYTHFZa3viwt/WCDDvr3kqUu2e1/8mnJd5yDvwGJx9k7s8xryD29AccwRFIV5Im16XcT+aQE6gRed9UVirxcFnApDdyF7wwA5R6du+h7lHVqGxB4vIN9zpfhH5fusR9GJfUge9jGyXUajODoUaTNaSV+cfvKwT5Ay/CsUntwv1xOqUkZ8hoRuT4CaKTq8xzawkGTE1KjRnyt54DsoPueH1LHfaX5cVziIK1PdrZnqmJx3vtVegbGZrXfIyjmulBv680ZEBCZg3TBPWWEXdSxZNFOd/70IexYewdEDURLnaeMob8SGpSHscJxAE1fiMQZU6P4o7FkUqsIR3Mzv/ibrXhec+OLU4yxx+f2zjbVVbXRyvl5wREIQ4xAx4vd/DPncfE+Gy+ovOiEzUCRXtR0IOYbGI6dKDCLGXNp4wAvvtLW9KUi78gWsvt8YZHGVH+Nk+Z0KR81+oyT/HWXH5MBc3bfdJ0Dy9l0LhnQ50ymdz8PSnfskhhYhmc+Ifp57JlcmNPHDsAlPVwDICpxu8hesqt9eCVQCTjo8ySoz5qBj/rcWl0IA6KYsWfrPFXhcaafniDN8l7ACPLbUrpXl/npbzQxtGb5LihZDG3Idj7kajznn9GsYgoC56Fgu4QjuR0nCGdFKJQ/6BgQ10WQN/UTAi5okubalIfyB3r4eVoHt6mM1OMTr49Dnp+8VON0aOFELxUCXhCXj5LsMIcAySehrOJbzn2lJfHuy/icrBbQYC6rHB8sFkvSEvzyvH1ek6bqZMhXHqeI/L5WCE1981CAwl9zJ8zFiZtG1BIQeruSqyHTH66g1YhRsRsbmh1GtmRqEed64bJ4v7Cf+aCdRst2Cjor2gZDGiNrpObl4fsvWHwAAD69JREFU37KntM8XNiNoc9NX0fEl/JxROc8xfIHeL78/3ZBari7lq+7YNsu52sxYe8JkvxwLz7EvfSUf5y3tlGvIbOQ8X/6cu16fWhRGJWf7V4KCNk6tbdavSF68Xh8bYYNjkzYN42V/OqBSpuxbHy+1dbyGbUvy49Y2otnjd5YzyS/nRFno4MLvrKvX4Xemf+E9ZsgCxqBiGeNJfd1tkNw7RkanRoqy43XcRI6tNK0hNVaP1m0tY4tNSZVI8EyATPlzzKzPMXNefH7OxSVgm08gnmnUoXxuHB83BU4V/1BVqYkkcB1wEmjQc79JwMurwemynHR6XV1bc63vxm1dq05Fbeh1DXtCVeq471AQ4CgmwYLgrUgd/2O5Vqx8bNfqT2/PuC/9+Iq9AqdbBydG+DaGJh1qWKbHYJLzhkCWLDNOxaLV09Kz6OXc69fq7f3VvQKniv/uVApOBBUmvU1IyxBNAgHhpWbWEk9pt18wes1dfhUw8MXIlzYjVFOTMWb1JjCdCLVVjD3EcsZRIkS0nTBbwKnXvOXynS94Z08/Ccr4rmVPyVf3a/9RGLBoNWxnLwHjEREc+FL+fdBYKWcfPMfYSHw5txgzAwMXr0abCbPlJa294G0kujbLGbOJ8+JLmmMlJDQYNlHaYnoTCRXQtLNoylifeeFYl/0ymjnn8duA0eg9f3l57CaOv/X4mTIHHSwJOwQFBrAcZL8GNrPsJdaS3jcBjcesz0S8nCODWXIOb7axgdW0hRi4aLWkXKHmjmNgkl/mlKMMbecsxSdWfSVNTN8FK1F70FjR6PB+dZo6X2JfccwE1tbjZsn11P79r/9oNB01TdKr0PRKiPqiy0C0HDsTH3boJaDDOFVMv8J2svPyJeEvU7IQeCkT5v5jlHbKlvfii64DpH6b8bMkf+DegCMC3JQt2+U19YdMKIe4dfs8EJOUKjGq+BxwbvqmwKniH6oqNZEEbgScrgAIXQNjLntqnhgYs3yva7Ju87gVON0GcLoNaVH+KhTdyHUKnCr+u1MpOPGF/XPfkZLOhOlAqBkhDDDIYkZuHmZu3i6aCF3rRI0LX8Tj1zqisLgEh0+ESaTropISgQw7ey3f2/e9hqH77CXwORGGFXsOID41Hc5efqK52eLhK+DEFypzs2Xl5okZiS/ao+fOC3S1nzQXyZlZor0ilLEOxznPeTfSsnJEe8JI4kyVwjkwEndEbAIIe9wYTJLQwnNMf0I44Fh9jp+W5LZM18JUJNSOpWczJUmAmJXWunkIBLqHHMP5hCSkZmWDuesCTkeIdMes3izgQ2giAHWaMl/GvsldS7rLfHgSCLN5F5Ej08Ps8T8iEdNpwuR4Obb9wUcRm5wq8sktKMSw5RskinfEhXiZH02bjEYeHhMHt6BQnIq+ANYjJBFo+GEU8v+r1RxOnn6IS0kXbZj38dPIysvDvqCjks+PEdp5zwbbr5FrqHFiqhlq/JgL7+jZKMkVOGqlgwTepFbKxcsPwWfOSZRyBhT9uHNfiaTO1C6cQ0FRkcAvIXjB1j04GXVBrmEuP8IYNVnj1jhKImYGOiXc6dDEvQInuRXqn6qSwD0ATuUAd6X2SIHTLT9Vt9M5/EbAparrKHCq+JGpFJxorqo3ZIJc2WPOUjGH7Qs+Ki/s4pJSSWxLE17/RatEU0EYYSTq3PwCSYJ73y+NJfcbG6D/zKDFayRh7c99R0hkb4IFtRdMF5KSmYW329nKdZHxSQJnTAfCJLsP/tYMv/QZKePgS3zhtj2ISU4RzZbvqTOitaKvFD9Dlq6DxY9/YsTyjfKdyXGZSuREZAx+HzROomPzBU1tCTUuxSUlWON6CA//3lLMg3UHa6tTJm1wgsWPDUFtEj/U1hAECAaMHk7NFT9znXbhH7+3hP+pMzgWGY1/N7cWKCJgMhI3Ia/n3KWSuoX59Ki1oZaGEMrccvx0nrYAj9ZtIxopPZkwNTQP1Gwi0MFEvTSbHTsXJWlaaPoiTPHTdNRU0QDmFRRipuMOiajO+kyZ8lDtFgJjTGNDQDoYegJnYxOkf8qeH2rQes9bjosXL4q/mZOnr2gYn23Iez9eyidvcBFtEbV51JwxDQ4/lhPnYMiydXL8dTc7gb6EtHQ4efiW5wkk2LH9zJw8SSDMZMM6QDP9C7VSCpxEhOofc5DAvQROtxmUyoHM0K7SOCmNkzn8ZKtiDJWCE7VHzA3Hz4CFq8T8Qq1E45FTJNnsqr0HJWkuzWQEBcII06PwM3bNZlh83wDW0xfK91/7jRLTE4Hru55DMWWDs7ygHQ8dxonzMaKZYnoRB3dvnI1LkDQjBUXFmL1lJ+6v2UTgoLC4GLMdd6D7bHvk5BfA/3QE/E+fkTHSjMUPc7pZ/NQIzcdMl+/M70ZAovkoPSdHNFs0FT7zZ3vUGjhG6hDoHv69Ff7vt+aS242FNPWxnbqDtfkTgBZt2ys53uiHRHjKLyoWsHqwVnPsOBwo+eXo10NZEDqppWOy3K3e/gg4fUY0Wz/1GSGaLsIPz/NDmHq8XluZ55wtOwUumaqF4Dlpg7N8Z4qU4+ejscM3CA/Vainam4LiEpETzX3U2hGcCFiFHNfcZbD4uRFWux4SbRvBiRq0oLCzeLJ+OzQdOU36ptmPYFdy8aLA4OGTYWBOu4drtxTTKCGMGiImMY5JSsHBIydEa8eL202cg3kuu5FbUCDJmWnKPRUVIxonAis/7keOyz1dtmu/JEh+8o92GLJEgy22qcBJxKT+MRcJKHASp/YrIami7wqcFDiZy8/W1OOoFJxoRvmh13Axq0xa7ySmND1UABPBUqtD4NCdnrkSiznTaC7zO3kGH3bsgwPBR2VO1DgNNpjqCApM0ksNCiGDJqCMnFzxeaGpLjYlTXKwhZyJxNm4RFndRa0FP5YT52LZzv0CCoQhruJiLrj/2tqhDMAat0N4u213eVnzpU+fHvpSMY8cX/L81Bs8Hk82sMSn1v3kpe8RelI0Zc1GTcPvduPE7MUEwjSlsf2ysjJ81W2QJMelGYuAR5PYxYtlGGi/RjROXDlIACQ4vWJw+Ga7BCeaMmmu44fgRI0T5chx8TN5g7OYvOgPRZ8tfqh5okmUbXJ7u013careF3wM/6zTWlY6lpVBfJ4IcqlZOaL94jUXy8okcS/7SkrXkhITnGgapdyp7aLvET8tx81An/mabL/vOQzr9h2S+81rR6/aJHWGLluHAYtWyfFPvUcIlPFL+8nzJMGydjwXrcdrQfhoHmTuPcqHCYRptiRw/zlssgAiTaHUkBHyCNtK4ySiVf+YgwQUOClwquQ5VKa6SoRTjU6VgxP9kqj1MH6JEYjopE2TGX2QuHyc/jt8UX9u3R8ftO911UoyaqloeopJTsW5uERs8/YHTW98cdLMk5yRJVoSOh5HJ6aAZqSg8LNiriOo2O9ww3EBkK7ibxMQFoGoxGTZpmx0lhVa1PywbJqDiwG68kSLReigtor+NvStoSmJYEZt0JnYeDEVzd6yQ0CG5VyZ12HKPPFXOhefKGERmDCYY6P/EMcdFhOH7rPs8Vi9NuDqMrZDcGJ4BTrN02/nkTqt4HjIB55HTwk4sW1qUqgFo28V/aGoGYuIjZfkui826SRy46o4QgThhv0v2r5XIHT6pm2igTufkAy/U2fEzMnwDX4nw8Vn6bG6bcRHLDE9UxzKeT84Tl7HcU7d6IK0rGy5llBKTRPBaZdfMAhzhDaaHtOyc8RUx9AABDw6njPOEu/HheRUCUVwOvqCaMZqdOotPkyUO32ZuOd95kIA+oBRFvSdosmSWkNqligbzov35Oi5KHSdsVhMkq6BR2S8fNYoK+NnTvk4VaO/PuY4VQVOCpwqeS4VOFUinGp0qhycJm10uQqc+EJ76k9LiatELRJXxVGrxHK+MK986ekvQGpUCCBcbcVVajQ7vdWmu2x0JuaqMTpm1+jYR5yx+eKnpoTX0zmaq+dYRghj2ZfdBuKTzn1F48Ul9gmp6RIbijBBB3V+6Iv1zzqtZIzUDlHDxKX8+hhZxrhE7JdlukM7++C8eP6ddrbix0UzG8fBMmrQ+J3mMH1sHBPHx7nwGkIJ56vP4ZIcOsv1X3UbKKEBKAfOXT9P7RQBi+NiHZZTvhw358sygqpuzuKKOfbD/tivyNIQmJIyowmSc6MWh+ZJ1uV3nmPbvJ5j4PUMQMnrOQ/eGx5zz2tZRvMrg5YSEikfKee96DpQNHGEZsqY8Mdo4F90GSCaPvZDObAPzoPyoxzZL4GNK/fSs3OxfPcBWVigy0LfK3CqRn99zHGqCpwUOFXyXCpwqkQ41ehUOTjN2eZaITjRzMLglNRA0NSiw4z+orvWngDAlyqBg07jfJFqxwyMqC0/Zznr8OWuA5kcG8IFsG3tu5W2dJ/+Q827yPJ2mpyoreLqr97zVwjIsQ9qybSX+aVl7gQUlunjuHLM+jXsSz+nl3GvlxmPjUAj82vRVSCM8GBcV79Gb0e/lmPUz3HP79rYrARULpVdko1en21xI/RVJEv2wXN6m6zLMu7Zhn79pT60IJWX2tLGpo2V49Gu1dvVy3kPeL94nYzFIF+e56b3p/ep3w+CVOMRU8Sxn07p1Pjpc9P3Cpyq0V8fc5yqAicFTpU8lwqcKhFONTpVDk5zt7lKQEr9BWa858uQZjRuBAbjc6Y+Zv98AVPzRE0ItSPUZFwJJKYel+rv+s8F753+HPGZqkhmCpyq0V8fc5yqAicFTpU8lwqcKhFONTpVDk5jV2/CSwZN0JUvNGqIqFExJzjRNBuahuPK8arv14eYqpIRnyF5lq4B4AqcqtFfH3OcqgInBU6VPJcKnCoRTjU6VQ5O49Y64q2OfSvUAlTVS1b1a74AdKfujQKnavTXxxynqsBJgVMlz6UCp0qEU41OlYPTWAGnfni9tY1olui/ojYlA1M/A8x5N895VzX6CaqpmpUEysqQ1OM5XKhngdjGaqtMBhfqWKAweKtZ3b47PZioYyno9MpiWL9mj65vLLnnt/bPz8e4+k53Wqx3Xfvl4MSYPW93HoA32trinQ69xZGaK+LUpmRgymfgoVrNMcdp5133Q1IDvkckUFaGzOVWSJtUF2nT1VapDCbWRXFk4D1y429sGsnR2Vhk4wZ7231Y0mP/Pb8tsN4Lp8l+NyacalSrHJziUtJwLDIGR5mj7FwUziYkS+BF+S55y5i7TG1KBnf2GQgOPydxrarRb1BNVUlASUBJQEngLpJAOTjdRWNWQ1USUBJQElASUBJQElASqBIJKHCqErGrTpUElASUBJQElASUBO5GCShwuhvvmhqzkoCSgJKAkoCSgJJAlUhAgVOViF11qiSgJKAkoCSgJKAkcDdK4P8Bs2aFZOUI93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k4AAADRCAYAAAA69j1KAAAgAElEQVR4AeydB3gU1dfGV1FUVCx/e/nsBRVEkCoogtSQhNB77733Joo0pfdQpRPSqElI771TAySQkAah9/Z+z3t2JywxgQQWsoG7zzPM7Mzcc+89M8v88p4z9+qgPsoDygPKA8oDygPKA8oDygP58oAuX2epk5QHlAeUB5QHlAeUB5QHlAegwEndBMoDygPKA8oDygPKA8oD+fSAAqd8OkqdpjygPKA8oDygPKA8oDygwEndA8oDygPKA8oDygPKA8oD+fSAAqd8OkqdpjygPKA8oDygPKA8oDygwKmQ7wH/rH3YlRaGXRkRalE+uL97ID0cuzIicfHGlUK+m1X1ygOm8cC58HBE/vorop+QJeLXX3Fo0CDTOM/IyuLFi9GzZ08MGjQoz6Vv377o0qULunbtCm7f7dx+/fqhd+/eGDhw4F3Py8tG//79pfyAAQPyXZ7nsm09evSQ9rH+vOzfa3/37t2xZcsWIw/d36YCp/vzm8lKfbG7F3QbqkO3pY5alA/u7x6wqwWdfT0knE812X2pDCkPFKYHsnbuhKtOB/cnZHHR6RDx448mdzlB6Ouvv8aPP/74n6VChQooXbo0atasiTFjxmDcuHGoV68efvjhh/+cy/LfffcdRo0aBS8vLylTtmzZXM/LrS7u+/bbbzF8+HDs27cPLVu2FHt5navtL1euHKpVq4bRo0cLPNWqVQutW7cG92vnFGT9+eefY9q0aQ/sZwVOD+zCBzPwvdcg/cPSyRo6tSgf3M894NgQTzvb4PCFtAe7GVVp5QEz8cApNzd46HTwfkIWAmJ0jRom9/7QoUMFMGrUqIGcS9WqVdGsWTMcPnxYlrCwMDg6OuKXX34RMKlUqRJ+/fVX/PTTTwJThJU1a9ZIGxs1aoRSpUqB8EW7P//8s5SpUqUKypcvL9sEnooVK0pZ1sVjVKp27twp8FO5cmUpT1DjeZodghD3sX7anz59OuLj4xEeHo6EhATMnz9fzmc7NfsaYLG9Oftp/J12Z8+e/cB+VuD0wC58MANlBZzqQufUSC3KB/d3DzhaophzYwVOD/ZTVKXNyAMKnExzMe4GToSIhQsXSkXt2rXDZ599BktLS1DVofrEEBnhplWrVgIvVKaWLFmCCxcuYPz48ViwYAGGDBki57DcH3/8gfbt2wuYTJkyRdSrkSNHCuhQYSLkNGnSRGw3aNBAlCQqWLa2tqJEEdBYx6RJk2Qfw4KsnzZnzpyJjRs3Yu3atfjtt99AEOP5rJ/l//77bzRs2FDg7G7wpMDJNPdVoVtR4KSA8YGhWYFTof+OVQNM6wEFTqbx593AiSDD4/wcPHhQgIWgQqUoIyMDPj4+Ek6bPHmynNOiRQvMmjULN2/eRGxsLEJDQ2X/2LFjBa745ejRo1KO24mJifD09MTx48eRkpIiQEag4ocwRAg7efIk7O3tERwcjKZNm8LJyUnO5T5fX1/Ur18fzNNyc3PD+vXrcfr0aVG9vv/+eyxbtgwXL16Eh4cHUlNTsX//flhYWAhQGatMxtsKnMT9Rf8fBU4KnBQ4Ff3fseqBaT2gwMk0/rwbODHURdVmwoQJAk6s0dvbWxSdAwcOwMXFRXKgePzatWsS1ps3bx5u3LiBTp06gTlOBBZCD/OObt26heXLl+OLL76An58fTpw4IYoRw3P8MLmbtngez2dY8NKlS5g4caIoXYS2iIgIZGZmYtiwYaAqxfYR2AhvS5cuFdBiyM7a2hrXr1/HunXr8NFHH0kCPOv4559/8gxNEqAUOMmlKPr/KHBS4KTAqej/jlUPTOsBBU6m8efdwIkhLeYRMXmcQLFq1SqplAnle/bswY4dO8BkaipKhBTmQzG0d/nyZVGCvvnmGzkvLi4OHTp0kHOYeM3cJ1dXV1GAmO/Et+CoUnXr1i0bnAhezHlimI2KFHOXGM5jmzZs2CDQFRMTg8aNGyMwMFDUK7aPylVQUJCAFxvL+j755BNRq/h9zpw5CpxMc+uYtxUFTgqcFDiZ929Ute7Re0CBk2l8nhc4UW1inhDfVvvzzz9hZWUlYTKGvmxsbET5SUtLQ+fOnREdHS2NYSiNidn8MHymKUlMGGceFD8M5RGoqFwlJSVJXhOHIOCHQwEwf4kfqk8EMipPzI3ih3lK3Mc8KC33ijlQ586dE4gjRDFUxzAhAevYsWPyhh4VKeY+8UM4Iwwah+eMt5XiJG4q+v8ocFLgpMCp6P+OVQ9M6wEFTqbxZ17gRJggYBCcqPYcOXIEVHgIQ4SLPn36yJt2hw4dgrOzsyhLBJepU6ciKipKwnhUfzg0AZO1qUYRlAhGZcqUwebNm+Hv7y91EJgIOR07dpTxl7hNYGLYj2VYN/OXateuLWvu45t+zIFiqI6qUnJysrSBb/4xhMi2E+r4nXlVDC0yoZ0qljEo5dxW4GSa+6rQrShwUuCkwKnQf4aqAWbmAQVOprkgdwMnQgXBhOoNoYVDChBI+F0DEL5hx9wj7uP5fOutevXqUs747TYe4znaecbbWjmujbdZN21wYR38zsR0tkXbx7rYFraDdfM417SvJbLzfNpl26mkafXktlbgZJr7qtCtKHBS4KTAqdB/hqoBZuYBBU6muSD3AifCBYGJgMK1MWxo+wkj2jFtm2uWMQYV4+8837iMdkwrx3q0be3YvfZpNjW7d2u7cT+MtxU4mea+KnQrCpwUOClwKvSfoWqAmXlAgZNpLkh+wMkYLB73bQVOprmvCt2KAicFTgqcCv1nqBpgZh5Q4GSaC6LA6c4R0xU4mea+KnQrCpwUOClwKvSfoWqAmXmgoODkpdNBWx7FNC2ehjn0WKcp6iuMKVced3Upt/4pcDKzH/r9NkeBkwInBU73++tR5R5XDxQEnDinHQHG5+mnZU2oMQXM5GWDdYV88QX2NG0KvxdflDn1dhvakFeZe+1X4HSnMpQb9JhinwKnx+R/DAVOCpwUOD0mP2bVDZN5IL/gRGiKt7HB2aAgXIiNxWlvb0TXrJk9QbCmQhkrQ9q2dswYanLuy+07ISdx4kTpa+C77yLwo4+wr317+JYoIeBGe1o5ro3t57WtwEmBk8l+PE+CIQVOCpwUOD0Jv3TVx4J4ID/gRGja26KFmE2eORPBZcoIwFAJ4jEufi+9BL+XX85WoqhK+T73HKhKEXS4zfMINFz7Pv88/EuWzAYgHvd59lk57lOsmBx3f+opHBkzBjcuXkTAa6/hYI8e0obIqlXhVby43k7x4vB/5RX4PPNMtv28oIn7H1dw4ptzFSpUkOlZOIo434jThiwwhYJUUBtKcSrIr9CMz1XgpMBJgZMZ/0BV0wrFA/cCJ1FynnkG56OjcTE+XkCI8MGFAORTvDiOTp2Ky4cP4/KhQzjp7Ay/t95CwP/+h3NhYUhbuRLnw8Jw6dAhUaxYbn+nTnLsQlwcjk2dCu9ixZC1axdS5swBQ3FxDRrg8pEjoMp0aNAgXDt5ElHVq+N8TIz4iHXFN2mCOAsLnA0IwPnISFliateW9j1p4ERI4thMnJ9u48aNMpAloYnDDxQUeEx1vgKnQvk5m75SBU4KnBQ4mf53pSwWbQ/cC5yoGPm/9hpuXr6MzM2bBZa0sBghKKFfP3FATJ06CCtbVtSh9FWrEPDmm1LmtJcXgkuXFsC5uG8f/EqWxI3z58VW8BdfIKZePfgWL44L8fHI2LABblS3mjcXm0EffohDAwfixoULYu9gz576umrVgveLL4J1xllaIqJqVQGts8HB2aG7vOCJbY6uUcPkF62w3qqj0sQpXTgiOEf25px0HGncyclJBrTkcVPBUEHsKHAy+S1WOAYVOClwUuBUOL89Vav5eiA/4MTE7GtZWaIKUWXS8ooIIadcXEAg4rarTodMBwdcOngQIZ9+iutnzohitFOnw9EpU+Q7Q3QJVJEyM3E2MBBRNWuKvfNRUUhbsUJsxDVsiJtXryLogw/04HTxIvxffhl7mjUTR4Z8/rkoU3uaNMFpHx+ci4gQVeqsv7+E+jSwyw2eHjdwotJkaWmJCxcuyPQpy5YtE3DiZMF169YtNNVJgZP5/uYL1DIFTgqcFDgV6CejTn4CPHAvcCJ8UHU64eiIW9euIfjTTwVuuN/ntdeQamsrQMQcI4bZGH47tXu3KEQ3zp3DkdGj5fxj06fj+unTCHzrLXgzH+rNN5G5aZN4OPjjj3E+PBwnt2+HCxPCx4zBrZs3EfT++wJezHFiPtQ+wwS3VKLYpptXriBj3Tp4FCsmita58PAnDpw4TQrno+MnMDAQc+fOxcyZM2USX06fohSnJ+BH/DC7WGBwsm8A3Za6hqUedI5WuP8Hrw10Dg2h2/ybwY5NwWw5WOjbwTZw+4HaogEU22Swq/WTfXbSjt/Heksd6OzqPJgN1r+lXsHsOFoaXau6el870cfWelvZ/asPnaP17fbZ14euIH12tEQx58Y4fCHtYd6qyrbywCPzQH7BKfizz3AhJgZXMzKQ4eCA056ekiAeUqoULiclSY4Rw3JX09MR+csvAk7sRNIffwg4HV+4EDcvXULoV18hy8UF6evW4XxEBM54e8O7ZEmBJZ7PY1Ss+CEgHR42TLYZ+gv99lsJ/zEkx3BbxsaNuHr8ODK3bBGIYh4Wge5JUpyYx8T55jihLycRbtWqlUwcPHHixEJTmxjSU4qT3LZF/58CgZOjFT507YoK3kNRw38syngN1D+MCT/yQC4gVNg3QBXfEVib7IOP3bpDZ29x++F9L1BxaChtqe43Wsq869IJL29vdScA3MtGbscdrfC+SxeU9x4ifWQ/v/Hod39QRpBztMK0BAfMPrwNTwn8EDoLClHWAnN9YpZieoIjnna2uXd7HK3w0vZWKOc1GD/7jQb9JP7ZUhfPbm2Kbz36i+9r+I/Dd5799bBIYHKywdfuffD57p56wMrNRzn3KXAq+v8RqB7c4YH8gJOmOvHNub2tW0teE5OzGXZj6I5J3Mw/Oti7tyhSDIcxvMfQGmGH6lB4uXKIs7ISsAkvX15s7GvTRt6443HWEd+oEQ507YqQzz5DnLW12KDCRTt+JUqIncjKlaUunsPcKA5PwCWqalUwOZx27rY8bqE6QgpVp7Zt28LPzw+HDh1CTEyMJIoz96kgeUmmPFeB0x0/s6L7Jd/gJKpOQ7hmROHqzesIPXUQJ66exdpkb7yyreVtBcO+nl7l4MOVZahq2NXWH6fSka141IVufVV0jZovzqvoPQy6TTUNiopB/SBgiPJhAAVRbmpDZ18fr21vDa8TcQg7nQDPE7Gy/c6uDnqQo9JChYf15qacUF3R2nXHcWspN//ILmlTxOlD0s8/9m++DYi0yYV1sC/GtgQgDbZp1+43Kbc0yRWrj3lKuX4xSzHr0FZ9/TyfPspuK8ElB3yyHipym37F7sxoJF86KeqO1E/QkfbUMbTHqKxdHbQJnyX9iD93FIcvZmDfuWRU9R6K13a0xelrF5B6+RRCs/Yi8WImnNJC8PbOduKvmDOJ2J0RbVDxjJSonG3TvitwKrr/AaiW5+qB/IITYYRKDsGDITmuNWWH4MN9XDQI4vk8h999DG/g8Tv3E7Zy2tBsa2U0+yyvlTMuy/O5aHZo0/g8npvbwnMep+Rwwg7foCM8ceEbdtWqVUPlypULDZrYJgVOuf7cit7OAoGToxXCTh1E1Jkj8iBvEz5TOtwi7B98sKMNynkPFnWmsu9w/YPc0RK/+I1B09Dp+J7qFGGCIOBggUo+w2AdMAH9Y21x7dZ1lPYcgA92tsPPfmPwjHMTUVWq+Y3CZ1Q+DOWo/jQJnYa3drZDCefGaBw6FR0i5mLVMQ/UDBinhzN7Czy/tRksgv5A45Cp+Mitm4BWNpBI/Q1FTaKt/3PtanRcD062SW5Iv3JaDzfrq+nrd7DEC9uawyr4LzQKmYKXtrfUg4WDBX7yHSntourFkBVVNCpobG/JHa2lD1+598ZHu9oj5mwiLt+8Jj55eVtzg83J0lZReYxBzqEhnnVuIn35xWcEHFKDEHs2CU87NxZgom/Yh7qBE1F8a1N9ezTlz64OukUvlOtD3768tQmyrp6HW2Y03trVAZdvXMXIPWugW/8Tynj0x7nrl7AjPQJPOzQUGHVNj1TgVPR+zqrFJvJAQcApNxApavseR3DSlCLmMxGcCiuvSWuHAicT/TjNwUxBwSk464A8WHVrK0oYiH2wCZ2GLlHzcf3WTdy8dQv7zifjOecmWJa0G8cvZ8H35F5ROAbGLoduUw30j7HFxRtX4Ju1F0kXM+UhTtDoH7cMV25ew+s72gkInLl2EX8d3IJn7OthQ7IfMq6cQeCp/RL2KuvRD9vSwrAp2QcBWfukDipfr29vDb+Te5BwIRXhpw/h5NVzqBs4QQ9VjlZ43skGixJdEHo6AdvTwnD0UiYq+wwzwJMenBYc2YUz1y9Kn9qFz8RbO9vj5W0t4HdyL4JO7YfvyT0Yv38DntlSD4sTXUR5YxvY38/ceuLElbM4de2CXF7C0/b0cClbx3+cANnlm1exKyNCYHFJoit2pIeLmpR19Rx+8zcAoKMlXnBuDOe0ELHveSIO9EdQ1n5pa5OQKci8ehb+WfvEx1QCS25vAZ0DlbBGomLxmvDzhXtvUfcOnD8Ov6y9eHtXB1y4fhmj966DbnMt6Db+jPH71uP6rRt416Wz2NyVHqHASbyn/nkSPaDAyTRXvbCGIzCGFXPaVoqTae6rQrdSUHDyPRGPY5dOoFfkPEScPiwP7Te2tUS3qAXSl7H71uHrnW1hHfyXfK8dOBG6dVUEMK7duiGKFGFmaZKbPMwnH7CT8z5164FeMYtFFWEoiQpK6uUsDItfhUo+I+Qcq+DJErZintUr21vhV/9xaBr0h4AQTyjrNVhUFALAmwzb2dURhSb+3DE8wzCh3W+o7jdGbM07sgMdDYqZfWqQIUFdD05zD++QcOTuzBi4ZkSitEc/vO/aObvcxy6d8cbWpijvPVT2dY6aB93mmvi/XR3w6e4eAoUEmipeQ/Dy1mZwPxGjB55Nv2LlUU8kXEjTg5yDBX70HgrLoD/QP3YZbgGSw6SF3+oH/SH2awWMRzH7egiT0GGCQFzKpSxsPh4gilFFH32iaN/YpfrQnQGcOkfOk/KT9m/C34e2ynaHiDl4ZXtrXLpxFWMITgwn2tVC16gFuHHrplwfAqICJ3GX+ucJ9YACJ9NceAVOd07losDJNPdVoVspKDh5ZsaK8uGcFoq5h7fpQ2kbf8HguBWiNr25qz10aytgUNxy6ZsAzNpK6BqpVz/qB02SBzQhSfdvOTQOnYZbuIVPd/cEH/yEqhLbWkhIj2rVkPiVaB8xR2wRmEQh2fATavmPw5GLGXDJiIRbZpTUXd5rCFYe88CRi+l6BWlDNaw55o3UK6f0oazNNdHRABNsv12KHxYe2YXW4TP1ienMV7Krg6WJrpL/w1wq3YafoXNoIPYah/yF6DNHBBY7hc+U8BobxlAYwUm3sTo+cOki0MX+69ZVljAfc7CoSBGI1qf4iRrG8CPVMZ+T8aLgbUzxE5iZcsDekPP0G3pGL7rd7/VVpSxh9UPXbuKzgVJHJZTc3lp8OunAJgM46fvRydBXqkwOKf6wCZkqienvuXQWlW/UnrWiAOo2VMf0g44SQuT1YlsVOInr1T9PqAfuF5y0HCNtnTNkp+U98TiP5ZWDpOUpcZ2zTE6bpvj+OIfqlOL0hP6IH2a3CwpOTJiOPpMoOU4CC5IEXUcAh+2UnKRNNUQN4nc+/F9xtIZLRhQSL2bgnV3tkXXtPLalh+FNCUWFSvc+ceuBdpF6QKriM0Jyd3iAAPKT3yg5p3vUQrzk3ATl3PtgpkFBofLUO3qxHCc49YxZItuVfUfg/Z3tJLxHSBIIsquDmgHj5biA2+aa+NqjD75y76NP/hZVqo6E3E5dOy+q1Utbm+E558Zg+xjSe21rM/hm7cHRyydQw2+02KLKxhyiKt5D8eXu3hLy4j7xj0NDOZ/J9IS+f495gbZf3dYCVX1HSvlGIX+JfSplfyc4GsCpNuoGTpLjDLl94dpV1DiqTs87N8X+8ykCOK85N0ZbQxK4RdCf+rIGxam7IcdJ3ppbX0X/Np99A3kbkerSHwc24yX7emgQNElAjCFM+ok5bCo5XFyv/nlCPXC/4MR55fimG9+eI/QQjDSwIQAFvveevDkX8PrrAkRRP/+MPc2bw/upp7LPYzmO1cQ38jjcAN+US+jfH4HvvJOdeK7ZNNW6MMFJS+IuW7aszCtnTqCjTdHCtv3444+SaM4Ec+6/n3Yqxekx+Q+loODEB6qoJ4ZX7bV8Gr4tRrXoA9cu8vB92tEKE/ZtkLDevvPHEXHmMKr5jhTgahX+D9Iun0Lc+WRJeGaeUSmPvvjf1ubydhzfHHNMDcbBC8cxPH41nrL7DVMP2ksCM8Nc0w7ao4xHHwnDMW9Hy/MhiJRwaoTVR72QcjkLhy+mC7B9wjbJOE/WeNrREmP3rpPje84eRdCpA5LALmBlACeqL8xx2nsuGXvOHcO8w9vw5e5ekjMVc+aI1NsuYjaKbamLUXvXIP3KGew9n4xZh7cJlKRdPo1+sbZ6dczBAo5pwfLmH9UsJr/zbbbIM0dkGIBVRz0lz4s+PXwxDRP3b9TDj6MVijlZY/6Rndk5TnyLkAv7Ut13hADO/vOporCN2rsWxYyvyZY6aBsxC+evX5ZEfHmLkEDlYAEmsR++kI7kyyex52wSDl5IxZSD9nieSecODSUfy+F4ULbPshPrWT63Rb1V95j8b6C6oXmgoOBEQAovU0bmnru4fz8uHTggI4qHff+9ABKhyeuZZ2RU8DN+fvAqVkzedjthb4/rJ09mT8arwVa8jY00JbJKFQErfon66ScBMU2F4loDp9z2acfysy5McOJbbx07dsSiRYswfPhwefvNHBK5CUZ8E8/a2hqrVq3ClClT0KlTJzD8yP0KnLRfyxO4zjc4GR6Yr+1og//xtfU7HqDWeHFbC7y5sz2e0t7qkqEI6skbXEz8fm5rM8OQBI0kfEUbEnpztBR78laYfQN5K437+XYa31wrybGZHCzwvKOl5EmFnDqI5zmO0Za68kYa35rj227Mi+LbdAJIDhYCcPJGHcNv8qaaYXBNQ7ve2NkeH7v10I9tdMf4Uday751dHeXNOLb97V0dBSjYHn6nDwS0aMu+vhznfr4NSL/wrbXntzY3jClljVd2tMbrO9vqfeZgIdvSNoKaYWysV3e0kXqlv9xP/xreAHzftQt4nPveEN/r+0+fsV7WJ4Njsj3Z18Va/MG2c9wmGfTScIzjQNH/hFz6QNrG4RkM43G9vrOdvo/ZtvIAJu24Aqcn8H+Ox7vL9wNOMbVqiVMSBgxAcJkyuJaRISOG+zz/PHxffRXBHLhy5EgE/d//wfeVVwSC0tesEcjye/llBLz9toAQhxLg2E78RP/6K7xLlEBoqVLwfeGFbAij+uT/+uuiQBHKOJZU0Hvvwd9gNz+wZHxOYYETAalChQpwcXGR/qalpaF27drZYFK+fHlUrFhR1B6qPpraQ9gqV64ceJwLIYbTrHAfz+M+bZJffifoUCWiasSFx7jmMapAHNuJx9ke1sf9mv3p06fDx8cH3t7eMpjmtGnTUKlSpTxt3A2olOIkl7no/1NQcJKHqzxgczxM+dCmqqM9TGWtH7hR9hMCso8Z79fKGcZ4MgxXIOMbyThHlgInvaIXgUne/xxy1uccES54XJQk/RAH+tGvDWM+cb8cM4YJrc1G9efaF4M9zYZ2Dt9Yk30c8DMXWxq45KxX2mlURrNLG5rftHPu8FOO4waQyq5b8xXtabCV3S6jsoRH4/3iO4N/svtjdI7WljvKaP3NZa3Aqej/R6B6cIcH7gectHGQqBZt0+lk2pPrp06BU6dc2LMHBKodhgmAqUj5FC+O4wsWyHxyp1xdcSU5GazX97XXEFunjrQnomJFRNesKSOBh37zDXxeeQUZ69fjyrFjuBAbC8JabN26omRxbrpLhw5hf+fOd4QIjQEpr+3CAifCDhWd9PR0gSfOLTdu3DgBH06NwqlShg0bhoULF8LBwQHdu3eXYwMGDMC8efPwzz//iFKl2Vm9ejV27NiB2bNnywjhPXv2lIl+GzduLEA0efJkzJkzB/Xq1ZM1z92wYYNMz0IYo52RI0di27ZtWL58ucxr1759e6xYsULs8lzOdcdzCUiEKNpYt26djE5+r3GiFDjd8TMrul8KDE75fZia9DxrUU2o3Agg/AcEcnmYm7R+Zf9O8MrhDwVORfc/ANXyXD3wIOB0aNAgRFSrJtOgcN45qkHXs7KQOG6cTLOSOH48rp06pQenefNw68YNxNarh8iqVaUthwYMkLAcv0T8+CP2NG4s+0O++AJHRo0Cbt1CRPnyCCtTBuE//CBLnIUFwn/6CedCQ3E5MVFsG4fy8gImbX9hgROVIc4hd+nSJTRv3hxHjx5FQECAqEGcMiU1NRWXL1/Gpk2bcODAAZw9exYNGjQQ6NEuXFhYGBo1aiRqEM9Zs2aNTO67detWmWaF582aNUuUrdOnT8PDw0NgjCrXjBkzZBLgxMREgSZ+v3XrFljWzc0NgwcPFnjbuHGj1Hnu3Dk4OzuLSkWQO3/+vNS3f/9+gb8mTZqIepWX6qTASbtqRXxdNMBJU08MI20rKMqhIOUAmUftHwVORfx/AdX8nB64H3Biojc/VIMu7tuHtOXL4ff222AY7lpmJg4PHy6T9R4aOlTmrqPilLZsGS4nJIhCxJAbw3tptrbZo3gTnOKtrWVyX07TkrVjh8xlR9DhwrDeniZNcDYoCJzMl3PUXdi7F76G5HQNjO61LgxwYliMyg2nQvHy8sKHH36If//9F1evXoWlpaWEwghS4eHh+PLLL9GtWzfx75gxYyTfiF+YE1WmTBlMnTpVjlEd+uCDD/dKntoAACAASURBVLBs2TL5zilX9u3bJzaYR8XP6NGjJSTHENyWLVsEuAhEVKX27t2LqKgolC5dOjsc17JlS1G1CEwEr9DQUBCQ+LG1tZV2d+jQQb5TIWMIUIGTuOPx/afIgNOjhgFVX/7hTIHT4/sfxBPas/sBJy1Ut79jR3g884zAEIGEb9DdOHsWyTNnwk2nk8l3r6aliSqUungxbpw5g4D//Q8Bb7wh3k6aMAFR1avLtoBTo0ayHfr118jcsEFCez7Fikl+k/9bb+FKSgpOubsLRJ10chLFybdEiQK9gVcY4ERoatGihYASlSUqQVR++Jk0aZLkMyUnJ4vy8+mnn4JQxM/vv/8uIbKbN28K7JQqVUpCczzWrFkzfPTRR9mKVMOGDbF48WIQjHbu3ImMjAzJZbK3txe1iMDF3KUzZ86AgHT8+HGZ2+67777D999/L4B15MgRASq2ie0LCQmRc1kfQ4Wsj/3gh+qZAidxxeP9jwKnQlZrHgdAU+D0eP8n8QT27n7AKaZmTfEUwYlKkKbyeD79NFKXLJGQ3Gl3d8llupqaCt/nnhNV6ualSzjt4SH5SZePHIH/u+/KxLw0Flmpkkzyy+2w0qUR9sMPIHSdj4oC385jPtXRKVPAXKosNzeBKobqioLixDDd0qVLxWfMO+Jba3/99ReysrJkUl7mODEExnDYn3/+CXd3d1y/fh02NjYSPmPB1q1bSyI333YjSDH8NnDgQKSkpIiSxSTudu3a4caNG1IPQ3DffPMNAgMDpR7mTMXGxkp4zsrKSsJwtMO8KkIV36A7xbCqjw/69u0rYcP4+HhRw/bs2SP1DBo0SOq9cuWK1HW3PCcVqpPLUPT/UeCkwOmu+Uv5ATsFTkX/PwLVgzs8UFBwYj6RP5O669WTt9uM84u4TYWIeUhM5OYYTQzr+Tz9tOQpEYgiypXDnqZNZawmDm1AlYq2+JYc357TtqkMBX/0Efa0aCH2GO4joNEuc6HCvv1W8qNYnwZu+Vk/asWJYTq+6cbcoe3bt0v+ERWeb7/9FgsWLADzlhg6Y84SAYWhPIbRGGbjeRMnTpSQGXObmNDNt+KGDBki5RiaY1iNIERVS6uHIcE+ffpIfhLVKz8/P7Hp5OQET09PUJ1iiM3Ozk5AKy4uTvKuaJfbVJqYCM58K8JR06ZNRcVifUFBQejdu/c9JxFW4HTHz6zoflHgpMBJgVPR/f2qlj8cDxQUnAgnBCQCCHOVcsKKdoxQxOM8j+fwu7YYl9XO59p4m2W08jzf+Di/a7Zy1n+v7yyrhRpN6dG7TbnC1/8JNYQQgpSWF0TYYbiLyeGa2kNYonrEheexHLdZThuMkt9pi+U5pACBShtigPu5sBz3EbR4vnYuj1WvXh01a9bEqFGjpF6uCTpaWa5pVxu6gGt+pw2tbq0Pea0VOJny7ipEWwqcFDgpcCrEH6Cq2iw9cD/gdC84MefjhQFOhAuCjzE0afsIMdzevHmz5C8RTjj2kjGQ5Cynlc3LZs7ztfO0NaGKqhPDfcy3Ys4T4SunXWM7WlnjfcZtzLmtwMksf+4Fb5QCJwVOCpwK/rtRJR5vDyhwMs31vZvilBMqcvtORYdKj6Yq5XaOKfcRgDggJxUvTZ0ypX0FTqa5rwrdigInBU4KnAr9Z6gaYGYeUOBkmgvyoOBkSmgxB1sKnExzXxW6FQVOCpwUOBX6z1A1wMw8oMDJNBdEgVONO8KLCpxMc18VuhUFTgqcFDgV+s9QNcDMPKDAyTQX5FGCE0NrTNhmXpJxzhHzpbifi5Y7RfWJOVPcx3KaGsXjWl4T92k2tXNol2WM8600+8Z1avZyrhU4mea+KnQrCpwUOClwKvSfoWqAmXlAgZNpLsijACctL6l+/fqS0M1hDDT4YY4UIYcDVHJhrhT3sQzf2uOYUCxHMOI+bnPuPJ7HN+U4Lx2TxJk0TptamTp16sj5LMNzOCwC38jLCUo5vytwMs19VehWFDgpcFLgVOg/Q9UAM/OAAifTXJD8gpOm/BBOtKEBNOgg+GhDAmjKj3aM4MI37jjZLkcZ58jeXObPny8DY/bo0UPGYOLI5BwVnGNBccBKTtPC4QY4D15CQoIAU9myZWUKlUOHDokyxbLc5rQvHIizc+fO4BQunFeP07UwgZyJ5JwAmFOxcK499kNrW25rBU6mua8K3YoCJwVOCpwK/WeoGmBmHlDgZJoLkh9wIvxwqhSqPVSAOAo4oYOQRJAiOHFfly5dRN0xfsuO6hHnruNn3bp1Uo7zxnH0cNrkVCsRERGiGHFyYA6myRG+qSBNmDBBRhtn2UWLFuGrr77C6tWrBbA4ajmnWiFUsR2sm8oT4YmfefPmgSOfE544YCYnBm7VqpVAXG7ApO1T4CTuK/r/KHBS4KTAqej/jlUPTOsBBU6m8ee9wIlQRDgKCAhAUlKSjPzNeeP8/f0FghgS41xynGOOihHVJEIU4YllqfBwlHFO00LY4X4qUJxWZfbs2dIJTg5MYKGixPbww5HHOQo5B9jk9CtUjAg3S5YswbFjx8QW1SmCF5Up1kObVKH44RQxGjhx9PNr164JWLFuDZJyWytwEvcV/X8UOClwUuBU9H/Hqgem9YACJ9P4M7/gxOlMTp48KflFnK+OHwLSwoULRc1hiIwQdeLECURHRwtsaXlJnJeOU7MQVLTkb0LNhg0bxI6mBDFniXPT8cPJeKlUcR68Xr16Sd2c6oVARHuEsq5du4rixPOpPFFx6tixo5TPCU6cQ0+rJzdg0vYpcBL3Ff1/FDgpcFLgVPR/x6oHpvWAAifT+DO/4BQeHg5OnktVqGfPnlL54MGDZWJf5hgxJPfdd9/JnHVUn6guUaniwvBbenq6gBO/E6g4593KlSvFDgGMuUjlypWTEB53jh07VhSnq1evwtLSUtQpQhnnraOqxSRw2qCt8ePHy+TCVL4YBuRnxowZ0la2d82aNTK3HZPPleIk7nn8/1HgpMBJgdPj/ztXPSyYB7J27ICLYU45TkfyqBZtWpZHVZ9Wzy6dDhHlyxfMSfk4mxPkElio4OS2EEwIGwy3cbJc5gxxIl5++vXrh2XLlkkYjG/KUU1KS0uTyXYJUvzO86lK8TN58mQJydWrV0/Uob59+8p+whAVKIbbGJa7ePEieA5znBhiI/DwGFUrJouzHcyHYl4T9xO6WK+vr68AFVUqblPBopLEkB4T07lNcMutn9o+zrk3a9YsadeD/KN7kMKq7IN74BO37tCtrwLd5lqPZrH7DfKgdrR+NPU9qn49yfVsqgGdXW0cPH/8wW9IZUF5wAw8cD46GrGNGiH+ES5xDRvC55lnZIm1sHikdcc0aoTEsWNN7nm+wUZYICDlthBMCCChoaECIIQshs746d+/v4TnmNzN8Nnhw4cFahi2I8xo0EWAcnBwwNmzZxEbGyvn2NraiiLEt98IPYQhludbcgQyJoL/+eef8oYck8i//vprjBgxQsKCtMGwIPOuCFMM0/GtOtZL1YsKVGZmpuxnXhaPMwRIiMutj8b7WJ5hwgf9KHB6UA8+YPmRe9agVcgUtAr/55EsNiFT8ZSTDV7Y1hwtwv5+JHU+qr49sfWEzUCb8FnIuHL6Ae9GVVx54Mn2gP8rr8CvZMnHxgkEHkLLwYMHc10IJlyoAlHtIaAwOZsfqjgxMTECPJpDGLbjPmN7VHzi4uLAsBs/u3fvFjAiNEVFRUlelFaeoMN9rIfhvRs3boh9fufC7xxugDYJXNrHuF7mWDGsp31ok/uM25TXNn3BUOODfhQ4PagHi1j5Kzev4WnnxvjAtUsRa7lqrvKA8oDywMPzwI1z5+BfsiT8Xn4Z18+efXgVPeaW169fjw8//BBr1659bHuqwOmxvbS5dyz9ymkBp/dcOuPazeu5n6T2Kg8oDygPPGEeUOBkmgu+adMmfPzxx9nJ4aaxal5WFDiZ1/V46K1R4PTQXawqUB5QHiiCHrhx/rxecXrpJaU4PcD1U+D0AM5TRc3TA8yDYajuXZdOSnEyz0ukWqU8oDxQCB64lpkJvxIlEPDGGyBEqc/9eYDjN33yySdYtWrV/RkoAqWU4lQELpIpm5h4MQNPOVnj0909cOPWTVOaVraUB5QHlAeKrAeupqTAt3hxBH3wAW5evFhk+1HYDefccV988QU4ovfj+lHg9Lhe2Tz6deDCcegcrfCNRz/cvHUrj7PUbuUB5QHlgSfLA1ePH4fvc88h6P33FTg9wKXXwIkhu8f1o8Dpcb2yefTr4IVUAadSHn0VOOXhI7VbeUB54MnzgAIn01xzBU6m8aOyYkYeUOBkRhdDNUV5QHnAbDxwNTVVrzi9955SnB7gqihwegDnqaLm6YGEC2miOH3t0UcpTuZ5iVSrlAeUBwrBA5cTE2XU8OCPP8bNy5cLoQWPR5XLly+XHCcVqns8rqfqBYC4s0ehc2iI770G4hZUjpO6KZQHlAeUB+iBi/v2gXPVhX77LW5du6accp8emD9/PkqVKgVnZ+f7tGD+xVSOk/lfI5O2MOx0AnT2DVDFZ4RJ7SpjygPKA8oDRdkDF/fv14PTN98ocHqACzlv3jx888032LZt2wNYMe+iCpzM+/qYvHXhpw8JOFX2GW5y28qg8oDygPJAUfWAAifTXDkFTqbxo7JiRh5Q4GRGF0M1RXlAecBsPHDxwAG94lSqlFKcHuCqKHB6AOepoubpgYjTh0VxquQzzDwbqFqlPKA8oDxQCB64EB8v4BRWujRuXVfzeN7vJVDgdL+eU+XM1gNBpw5AZ18f1XxHmW0bVcOUB5QHlAcetQfOhYXBU6dDZOXKgBoc+L7dP2PGDJQuXRpubm73bcPcC6ocJ3O/QiZun+eJOOi21EGdwIkmtqzMKQ8oDygPFF0PKHAyzbWbMmUKypQpAy8vL9MYNEMrCpzM8KI8zCZ5KXB6mO5VtpUHlAeKqAcUOJnmwk2dOlXAydPT0zQGzdCKAiczvCgPs0kKnB6md5Vt5QHlgaLqgXPh4fpQXaVKKlT3ABdRgdMDOE8VNU8PeBsUp9oqVGeeF0i1SnlAeaBQPHAuJEQPTlWrKnB6gCswbdo0UZw8PDwewIp5F1WKk3lfH5O3zj0zBrottVEv6HeT21YGlQeUB5QHiqoHTnt6wkOnQ0zt2kW1C2bR7t9//x0//PAD/Pz8zKI9D6MRCpwehlfN2KZzWgh0m2uiaeh0M26laprygPKA8sCj9UA2ONWp82grfsxqGzt2LMqXL4/g4ODHrGe3u6PA6bYvnogtDZyaKXB6Iq636qTygPJA/jygwCl/frrXWePGjRNwCgoKutepRfa4Aqcie+nur+EKnO7Pb6qU8oDywOPtAQVOprm+CpxM40dlxYw8oMDJjC6GaorygPKA2XjgtIeHPsdJheoe6JqMHz9eFKfAwMAHsmPOhZXiZM5X5yG0zcmQ46RCdQ/Bucqk8oDyQJH1wMlt27Bbp0N8kyZFtg/m0PCRI0fixx9/RFhYmDk056G0QYHTQ3Gr+Rpdl+wD3cZf0Dlyrvk2UrVMeUB5QHngEXvgpLOzgNOe5s0fcc2PV3WDBg1CpUqVEBcX93h1zKg3CpyMnPEkbK5N9hZw6hY1/0noruqj8oDygPJAvjyQDU7NmuXrfHVS7h4YPHiwgFNsbGzuJzwGexU4PQYXsSBd0MCpqwKngrhNnas8oDzwmHtAgZNpLrACJ9P4UVkxIw8ocDKji6GaojygPGA2HlDgZJpLMWTIEKU4mcaVyoq5eECBk7lcCdUO5QHlAXPyQOaGDXDV6bCvfXtzalaRa8uAAQNQuXJlxMfHF7m257fBKlSXX089JuctSXKFbkM19I9d9pj0SHVDeUB5QHngwT2QsWaNgNP+rl0f3NgTbKFHjx6oVq0aDh069Nh6QYHTY3tpc+/YgsRd0G34CUPjVuV+gtqrPKA8oDzwBHogY+1aPTh16fIE9t50XVbgZDpfKktm4oGFBnAaErfSTFqkmqE8oDygPFD4HlDgZJproMDJNH5UVszIAwqczOhiqKYoDygPmI0HMtat0ytOnTubTZuKYkN69uypQnVF8cKpNuftgUUGxWlw3Iq8T1JHlAeUB5QHnjAPpC5bBhedDgf79HnCem667t66dQvdunUTcDp8+LDpDJuZJZXjZGYX5GE3559DztCtq4wxe9c+7KqUfeUB5QHlgSLjgeMLF2KXTodDQ4YUmTabW0Nv3LiBtm3bokaNGjh+/Li5Nc9k7VHgZDJXFg1DUw7aQ7euEv7Yv7loNFi1UnlAeUB54BF44PiiRXpwGjz4EdT2eFZhDE6pqamPZycBKHB6bC9t7h2betBBwGnS/k25n6D2Kg8oDygPPIEeUOD04BddgdOD+1BZMEMP/HN4O3RrK2JKgoMZtk41SXlAeUB5oHA8kL50GXbqdDgyeGjhNOAxqbVNm7b4+eefkZmZ9Zj06L/dyFacbly/ipSj0UhOikRKUlS+luSkKKQe0y8HD4bDnJcDB8OxZ18YjiXq+8d2Hz8aBe4393bv3R+WfV14fdLlOkVhf2Io9iflfzmSFI4hIXOh2/QL+gfPxOGk8AKVL0hd+5PCsC8xFHsSQ7LvJd4vx5OipP08XjB7+e+nqezGJgYjKSlC2k+/ZxyNwZGkiAL73VTtyZ+dMPH5gaQw8TV/y2x72tFo6UdB75n81Wm6a8N7Jj4xBLxXtLbzfj+WFGn2ft+XGCK+5z2u/z80EsnJcUg5EobUg4FITTDjZb8/Ug8GIFnuE327jx8OMf92HwxA6n5fpCRFIvmowe+pcUjeF4zkPYH5X/YFYc+CKXCv9C1iJgxG8t4ClC1IPcbnRvsg+UAIUo5FIz09EieyInHipBkvWZFIS41EcmIk0lJicPrE3juWMyf34mR6PLp1bQ8rq/o4uNcfZ0/uu+OcnGUe9vesjD1IOar/P5C/yevXrvyXgu5jTzY4Xb50Dt5uc+G58294ucy897JrJrxdZiHUcw4GThmJT1t0wtdtupjlUqpNF3zYtANajxoEH5dZ8HObjSD3Oeg0fgg+MeN2058fNu2IXn8Mh//u2eJvfxf9uqpje5Swa4ASWyzzvby0xQrPOlhB59xI1vxekPIFOteuIZ61q49+Wwch2GWu3E/eu2YiwnU+BmwbjBJ2FiixpeHDq78AfsmtX8/a1UMlh3bY7fIPfHmfu8zF+p2T8YF9Y0Pb8+/33Ow/rH0v2FngNTsrLNwxEcEuc8Tvfi6zEegyB7WdOhf4nnlY7czL7rOb66GTcz8EucyR+z3AZTbcXWainEMbs277C3YNUdyuPoZvG6q/33fNhKf7Avg6TkJC77eQ1LYYEjuY6dLuaSS2ewbBK3pImz08FiFg0wgc6lYSie3MtM0GXx5tqUPs71Xh5TYPXi6z4BWwBJ5Te2H3qy9g9wvFCrR4lnwBPm++Bs9XXyxQuYLWI+cXfwruH7wOr7UT4B8wD+v/mYO5fedhwUAzXQbNw+xe87FuxhwE+8zFVru/MHZkZ1nGjeoCbeG+vr3aonfPNhg9vDPGj759TDvnUa1HDe+ECaO7wsV5OrxdZ8n9cfHC6fvApP8WyQanK5fPI8BrKfzcF8DfY1G+lmh/W8xaPhUfNO+B95p2x4fNe5jl8j+brqjQrT+2b5uHUJ8liA6wxcR5f+LtJt3wfjPzbffr1l1Rs98geLguQLDXYgR6LEa0py1a7xwEnWMD6Jys9It9fegcG97+ru3PdW0NnVMj6Jy4NpR/GGuH+vh5ew8EeCxGkMdiuZ9iPZdhvttfeM7JBjqn/Lb3IbYxr347WuAV56ZYv/tvhHsuRajHEvh4LMT32zpB52gBnaMldFvqQudQ/+H6MK/25bWf7XJsgL67RiLK01Z8HuCxCPR7j13D9W13sjSvNhv3xbE+ftjWWXwd7KG/3yM9bWG9s9+d97tWhv2Ve98M+uRQH3V39Eaw5xIEeiyCn5ct/DyX4NCo75DRTIe01ua7ZDTVYc/f9eHnswK+PssR4DYXiYM+QnpTHVKb6pDWSoe0NiZov8FGajO93dQWRnaNjuWrvjY6sN1J/d9H4K5Z4m//wJXw3zQF3m+/Dm+dLt+LZwHOLYjde53rO7k3QmNWwmnZEgz8fhV6fLIavT43w+WL1ej2f6sxsOwq7Fxji2D/RejauSXK/lABFSpUQYWKhsWwXbVqNVT9qRoqcr/xce28R7D+8cfKKF2mPMaM7IEg7yXw91gIf4/FuHTxzH8p6D723Dc4RfotxcYts1CqfR+816w7PmnV02TLx6164t0mXfC2TSe837TrHXb5nfvfa9rljv151c+2fdWuF9Zungm2Ocp/KZaumSFlCXx5lSvM/Z+26ol3mnbDD136wnnrHET4LpWHYJzncoxxGad/cAv4EIAa4X2XLiixrQV0jhoU6ffrASm/2zbQOVpBZ1cbus2/QWf3G3QOhBtCjjV0W+roj8l+C8P+PGw7WuCLre3g7j4fYZ5L4eexCHwAOrrPxtvOLfXAYU/wy6P8/ex3sIBuSz3ocrPLfQ58uLIv96rTCs84NcIstz8FOAh9EZ5L0XBHXwN4WIufS3sOwMdu3R/Q5/RrXeg219Ivxm3ntbSro/f7Pdts6JOjBax39BNfa7Aa57kMU10n4Wm5Nwih9+r/fRynbQIM/S/3jJEN3lMCN/e4Nx0b4v2trbHdfY74m3+8se2DXEYZ/ijIWd4axZwb432XznjGuYnhDwGjeu/aT97rljnudaP7Q479ZriX8nHPOFqgzLZOAnyhnkvg57kYvn6rsHfab0hvrkNqWx1S2xVwaa3D8Rb3KMNzmuuX1DZ3nnu8VT7Kt9NJ+xLGl4ef9zKBJj/v5Tg4oYIe9jo/j8zRZZDW5YX760POPrfV4XhrHTKGfIYTY75HWtcX9X1sr4PW3oyB/4e0zveuL62lDsldSyLE6Xf4+q6Cv58t/N0XwqfMF9nA5KXTweMeUOTzzDMIev99cJ0b6NCGu9FiDFnasXvVkZtd315NERK7Grsdl2B0jZXo87UeTAgnD2Pp/dUydP9kCbp9sgTcNq6j15e26PHZUoE34/3adv/vVmHA96vguGgpYiJtMWpEd1SsVBW//PKLDDvAoQcedGFOFCcGrlSpEqpXr36HPX6vUqXKHfvuVV+lSlUwsF8HhPguRaDXYvi5mwE4hfkswe5d81Gt10BRbfILGZ+27oW3G+uhh9u5lSM0fdi8G2oOGo8m46fjxx7D8G6Tzvi0dU+83bgzKvUegWYTZ6Bav9FiKzcb2r7/a9FDFKXpS6Yg2n8pIvyWwsl5Dn7o3BfvNjUt7BF2CHP/s2ovyxvWHfBRyx5gPz9o1g3/s+6ANxt1lPX/tegOnq+1M+eayh33EfCo6hE8YjyXYcnuqSjh3NgATo0EdJ52bgyvE/H4LXCC/iF81wfGXR4sjpZ4fUcbjN27DnapgZh5yBmv7WgLnb0FdA4W6BQ1F6uTvWGbtFseVrkCitRtidecmmLd7r9FHWPbqdj4eixEWSo2DvXxnktnlPUaaLqHuENDgZgqviPxvmsX/YOabeEDcEtdOfb6znZ6MLyrfwhFDdHPZaRAExU+qjX8nq3obamH/rG22Hc+BWP3rsVThAbCwV3t5uJ3R2s852yDjhFzYJ8ahHXJPijjOVD/sBYlpQH6xCzBsPhV+n4I+ORiR6vX0UL8Sz/Lw9tjkfif14HqmfhCO9eUa0Pff/AahEo+w/HCtuZyv+icbQzAZIUv3Xuj+Fa2ISf8aP2xQgknGyx1myr+5j1Dv89xm4zibGtu/nVoiLd2dYB7Ziw+dO2qrzO//XK0xBs722Hi/o1yr09PcETJ7a30cG1fX7Y5bEeDoD9u30t52Xa0xFvOLbDFfWa2yufr/y9ilrRHukGpKTA0UU3p/z5OTKiQN7BQwer6Ik5OqoITY3+AgJMBnlKoEnV9CRlDPr0rsKW3oGLzAQJc58DXdwV8/FcjfpY1uD+1pQ6EmMshdsgY9LEe0IxATqCutR7Wjrc0gE+zu8AaoamlDmdW9sTVhEBcOxqFa8wbHPwFjlOR6/EWLrjMws0LWTgxoaLsy8tvon61fRqRq/vAx/9f+HstgX/QSvg2rJYNPwSciPLlwTfl/EqUACEnJ8DwnMD33sNpDw8EvvsujKGI57KM78sv49CgQTixZQtSlyxB0IcfynlybvHiODJmDPZ37PifsjnrMv7uU68qgkJXwM97CSY3WYHeXz4cWCL4EHj6l1kJ2/4eiHJLRIzHUSzo7oo+Xy/HgDIr0fMLW6wa6oXdy2Mx5Md/5VwNmKR8mVXo89VqrJxgi/joZZjzzzBQUfr553tD06+//oqqVasKEHE7L9ghGNWqVQsccZwLt3/66SewDEGqZs2aMjYU1/mBtUqVq6J1Kxv4uM1HiI9edCh0cGLIKMR7CZqPGoE3bRjq6oo3Gumh4CMCQeteIBgQkPjwF/WkcWeBIcLDyKVr0GHKXLzcoDU+bnmn4sPvVJoGzl+BsP0JiEw4gqMZJ9Bo7FSUtGiDtpNnI+ZwEnYEhSMhJQ1t/5qNt2z09eSEDwLYm427of+08Yj0XwrCnq/7QtQZOBhv2uhVrJz10wbLcT/Xmk3jbe0c7Zj2nXBkNXoK7H2D4BUVhz/X2Ak4vdOkM37oNhjLd3pge1A45jrsELv0kbENbZuw9U6Tbpgw7w8JKfIv7wiPpfKX+AdbW93+65tKBRUJ+/rwPrkHdYMm6sGJqgWP8a9/qkRUi/jg4V/99oZ9uT2I7Oujpv84TE9wQLewvxF2OgF2xwOg21QTnSPnIfLMYTQP/B2LjrjALSMKz1O9+Y8dKzzlZC0KB9UCtp3Kxx3hli310CR0Gubx7T4NOkStYF+MVChRiQwqEvuT10PXvr484LxPxiMway+SLmaibuDv4puSW5th+J7VOHXtAjpHzderaHk9AOUBbYGGO/ogiJJcswAAIABJREFUwtNWwqJ8eFN5ogIlYU3216Eh3DOjUStgPHSba+r9Kv42+Jzn0s9UXggPBnj7D1gJ7HXD3wlO6BE+C/8e80LChTS8ur0lXnBujLmHt+PYpRPwORmvh4K8+i9ts8TbW1vAyX22+JrgEe6xFB4eC/Dltva3FT5R5ero28a+8P6g78XGbdCU/Wy3XGOqSQ30C/tppHTymjztaIWJ+zYiKGs/4s8dQ0DWPry3q4P44FO3bticEoATV8/iI7dud15frU6xZylKqnbPRHrYwmH3LLzpTBWVqmcjw/1MHxv87NAQb+/qCO8T8XrAp2rH34OmksrvgCqp0T6tTvv6co9MPWiPbuH/IPpMItYc85LrWcajLxxSg5F19TzG7VsPnV2t2/7Rymev9erkHNfJAnq83339ViNs0wgc71gcaVSDCBUtdDjOsFcbA2A01a9T2xvAg+oQ9zGERcBorsOpWda44LFQD0Q5FCuqM+m938alwPW4ejAEN04ewwX3hTjeppgoNyf/qInrKfG4utcLqYSbHGoUgYThsJQuLyHEYaKoY4S9yNW9kNbmaQnLsR1pHZ9F5shvkNqhGNK6l0TmsC/1INZWh8yhXyC952vS3oyBH8r2ySk1kDn8q7yVsrY6gbz0Hq8itfUzAk4XXGYjuaEOZ//th/Pbp+PakXCc/KN63uDUVidgFz/HBmyzv+di+If9C9/+Le4AI0JP0HvvIa5hQ/g++6yAjbEyxG0uge+/jzO+vrmCE+EovHx5JM+cib3duuGUq6uc6/XUUwh4912k//svrqalIX3VKlGljOEor22fbz9FgPsChITZYm6vZej9xW2liUoQ1R/9clsV0r4TcrgQePqXXomen9uKesR1n1LL71CRNPjpX3oFRlZbh93LYrBpUiC8/o3HhdNX8Je1A3p/ZYtdC6OQfvg0Thw9i+GV16LfdyvusMP2ze6+DDHhy7BhzR8CM9Wq/Swjg1eoUAEVK1YUmCHkEHa4j7BDSCpfvjxGjhyJqVOn4vvvv/+PksRzCE2//fYb7O3tsWfPHnDsp4CAANSpU0dUpo4dOyIqKgrJycmoX7++1JsXgHE/Q4QN6tfBVrsZCPPXP4P4uyxUcAr0XCThrkHTJ4rSRGip1GsEus5YgDZ/zhbgoOryfZdBqD/iD4EmAkLtoRNRrvsQlO8xDFEJR7AtKBzWY6bgy7Z9BC40aOD6oxY98NuQiSjbdTBet2oPj8hYAY53GndGxIHDGLJwFZ6p1VTWtKWBmrENbr/ZuCsajxiOIK/FktdEcOr0+xi8YdNVoI5tJ6S9ZdNR6qQdQuBbjTpKeJD72RfuJ/yISiTqUVdRwIzrI+z8X/PuGLdiAyau2ohhi1fj7MVLGL74X7xm2Q4uIZHY7BUgClro/gTMstuGNxt1yBWcCHWdJo5BuO8S0N8hHkskT6ji9q63Q0UOFqJGOKWFgH8tR505gl/9x0K3qQa+du8rD2H+598vdqk8OCr4DMP6FF+sPuYpMPShW15/oRtCR2sro034TCRcSJUH/+7MaLQO/0dGHH/aqTH2nDuGij7D73zoCqA1RLddw+Qhwtwa3rCEj0G7jMItjlZ4c2d7fOXeRw9ejlYo7zUEFsF/6kNfhrAOw2BUFH7xH4vqfqPzVl0crfD57l54Z1dHefDZJrnBP2svdJt+hWXwZFA5cMuIRu+YJXcHJ0cLfLetoz7c4rFEAGTz7pl407m5Qa2xlody31hbnLx6Dj4n96CW/xhU8xuFLalB2JoehnoENkdrTEtwwNfsn11tUUNmH96mf7jnDGPxAcz+bqgu7T917Ty+8uiDF7e1QHXfkWgSMg07MyIMoJO3WvOsk43kjtHXhKZgjyWi8tXa0VOgiWrKR27d8albD1gE/YGXt7fCs1uboGHwZP11IGQ4WuKl7S2lD+yHKEQODUVB+sStBz7d3RO1Ayfiua3NjCBWHy6jUlbMyQbPOtvg6KUTGBi3XK7FmL3r8Pv+jQg/c0iu0R1grMGHowVa7hwo6hhzg7R8Moa+JJ/MiXBmjcYh07DpuD+2poXCOuQvAag3draHR2Ysxu/bAPvjgZhzeLteOdpSF+0j5mDknn+xLT0MVsGT9eCl1Slr7V6vhG5RC7D3fLKAXSn3viA88ZpN2L/xLveMXp0c6DJKQoq836naBO2YjqO930J6Mx3S+72LjH7v4sS48siaXkcghkpS1j8WSO/1uj48xdDVgA9waqYFTvxeWQ86rXVI7/U/CWnlBj3cl97jFWSO+g5Ul06MK4dbVy8hc0QppHV5CRd2/S3qzZVYF71ilQOc9PlKTyFyZU9RbBjqCnGYgJQuL4tKRrAinLGt15LjkNbjVWRNr4sr+3318NdShyvx7jg1v4UAzpXoHbi6xxOXgx0E2Hgu4S83xUhAsqUOKY31Ns5tGYuUJjqkti8ufb+6zxsnJ/+aJzhlNNfh4MRK+rCi51L4h66G398D4f3snaE2Qk/I558jccwYgSYCFEcEJyz5Pv88js2YgaCPPkLA66/jtJdXruCkwQ/LcCqWqGrVcC0jA34vvCBKVUTFijg0eDDSVqzIHzi9+Sr8109GaOxK/DtpKfqWWoUBZVZh4PcrBYaWD/JElGsi4n2Ogdt9vlmO3l8vk+1472PY45uMGPckzGq3XcCJKhFVpCjXI5jaxClPeCJEEaw6f7gI/b5dgTOZl7BsoIdsz+/qgjkdduJIVAZGVF13BzhRCZtkvQIhPrZw2zkLjawtUKVKNQEkS0tLgaKhQ4eiXr16AlDNmjXD6NGj0atXL4GnunXrwsfHB3FxcRgwYICAD0NyxuDD74Skzp07i11ra2ucP38eY8aMEXBat24d1q5dK1BlYWFxV3CqXv1nUcJWLBmPiMDl8vzhM6jQwYnhrn9sp+CD5t3xZqNOaDRumihA9j5BCN9/CFt8gvBO405o9cdMxB5OwudteosiRAVm6KJVaDDyT6ScOIn4xGMCD6U69BMgMYYQbjOPiRDzikVbbA8Mx9JtbijffSj2HzsuawLVLwPG4mByKqr2HYX3jPKgROFq0g1Vew2A6875AiBs97i5k/C6dWdU6jUS8xx2Sv1eUfGYabcVn7TsCYJZxV7DscnLHy6hkdgaEIoqfUaCbfzX1RtV+owSkLMY+SdWuXrhq/Z972g762WbX7dqh2d/awbPyDhpN0OLbHfpLgPxVM0m6DB1LuIOJ+EzgzJn3Pe3GndD3UFD4Lt7IUK89cmxTPJtvnOg4SHCv7zrolnodBw4fxx1/cdgYOxynLl+UcIkLzk3gVtmNDpGzsVPXgPhdSIOTUOn4VXnpqjsOUDCb4ShV7fzL3kqClqoxGhNJWLzb9h83F+gjKpS5JkjqOw7QiDsKScbUN1pHDJV/9e/ZsPRArV29EKYxxJ5cGvQxHDLs3KOIZxlVxtdouZLO6nYtA2fhe1pYbBN3IXgUwdQwXuwQA+VrZgziVh91AOxZ49iSPxK6LYYqSNavVwTSLhsqiFKDR+w9NMzDGturikg2T92Wd4PQUdLUTcYbqHawYe3l8dCfLutw22/sx5HSwHT6DNHQHtUtjxPxKGm/xhYBE5CYNZ+fOzWDWuOeWPsvnUCmlS8dqRHoJgD1bQ84GfTr+gbsxT+WfskfCd92fgLmoZMh0tG5F3AiQ9vSwx2GS0Pb/pcSwbvsmuYvu329QRMD15Iw8YUPwGJ0FMJIGDap/hh37kUVPAegmKOjbA40QVrj3lLewnZxR0s8c6uTog9myRtczjuLyEuvapjdM9oipSjFeLOHkWr8Jni/6ccrfDitpYIOX1QwnX/ASdHC1Ta3k3UPf6BoM8nszXKJ9OH6Zi/1y/WFr/4jUbT0OmIOZuE93Z1FKjj/bwgcRdqeQ2S+51KHUH032PeOHIxHa1Cp+Oz3T30PjS+Z+R6MqevDpzTQvAXR9SnmsXrtKmG+OKu4ORoAaudfSUfK4h/0XrbivpxeOQ3kh90vIkOZ1f3xY30Q7jksxzXjoTiStR2XPRehiuRW3F1rzdSO76AzGFf4XK4Iy66L5cQ1tm1g5BsqcPpBS1xKXSLXr3JoTgJkFC9oprVRIfMUd/ixsmjElpLbfOUqFdZU2vhSrzHf8HJoNjsmWkl6pivzwoJ1SUN+FAfojPkJWWD07FYPThNq4Mrez1vg1OsC07Nay51XT0YgDPLu+JYHR3ObRqJy8Eb9Qpbbu1up0NKIx1OzWmE68f3Ir3XW0htpQ8NpnUujqsH/HByco1cwYkhxMRBH0vyOnOyGJ7z3zAZ3m++dofaROAh7ETXqIGLe/fK9uGhQ3HSyUkAx+/ll3Fh716Ely0L/5Il7wlOtLdbp0PK7NnI3LgRnk89JWE8V475NGIE0lauvDc4PVMMftP7IzR+NRyXLBFVh7lD+nDYClF77KeFYF6XXVgxxAupCacw9teN+NPSHkfjT2BBdxd4ro7H0bgTGFrhX/hu2Cdht+nNnLFjfiSO7T2JkdXW3wE+muqkrZnftKiXG9KPnMGYGhvQ95sV6PLRYsxosQ1JsZl3gFPfb1ZhRLWV8HC0RUjAInTu2ByVKlUVuLGxsUFgYCDc3Nzg6uqKRo0aoUOHDggJCYGDgwOio6Mxbdo0NG/eHAkJCUhJSYGdnR0aN26cK/gw/KaF9Bo0aCCqU79+/QScuL9Vq1bYu3cvGjZsmGt5ghhtVK78E6b8MQCRgcsR4HnnC26Fojjxr1gmVq/fPBNft++Nd5vqQ3QEor/WbsFztZsLJBGIWk2aCasxUxB+4FA2OLmFx2CU7Vo8VbMxNnr64Y81dihRt+V/QnXGEPGqZTu0/nMWjqZnolz3oagz9HfsP5aCMl0GSXI4gYRhO+6ncqSV5VtyX7XrjfWbZ0kiOJPBF/87HR+36oE3bTqhxsBxOH3+AmZsdILl6L+w/2gKes5cIgoQ+7Nylyd+GTgWS7a5ISBun4QYfaLjMdp2rShdq1w9sckrQPKVcgv1MXGdeVmJaZlin/lYUQmJ0j7mOFmPmYq4w0dRrttQfNDsduL7O02744cu/bB169zsZHAqCCNcxkInb0IZHrp2tbE8yV2mTNFt+En+s+fDu7LPcFTwHobMK2exKNEF8w45y0NszhH9g4TwwjCKKFPZIbycD3JrgRaqM3w4vbqtBZhDxVBGVd+R+rCHoxVcMqNgYwxOjhb4cmt7eLjPR7jHElE9GJ6zd5+Ft7a2MLTf8KC1q41OkXOxMz1C2v7GjraSM1XBcwA8T8Ri2J7V0K3/SWBn1qGt0K2vghr+YxFy6qCoGv8ND9Kujag7ZTwH4MjFDJT1GqRXcgiB9vUEGPjglYT3nA9PJ324ZbabPtzChzffpKu/g4oYk+CNAIH2HC3hmhGF7z0HokfUIiRezMDcw9sw7/A2pF0+hYbBf6K63xiBwOKOVgKIDE3mXreNJIX/6DVYQozVfEfpH96sc0tdNA+dcXdwcrSAzY7+klvDdmuwOtn199tvztnXx4/eQ7HnXLIBeixx8HwqOkTMhW5tBcw5vA1TExxEkXnXpRM+cu0iodT951PwtktHMDfs8IV0/fXf9Gve8Lf5VwyPXw2/k3tRXAvj2lsIeIWeTvgvODk2xIfOrbHDfa6EorW299+l5ZMZ3Zv2DUQtG7FnNVYcdRcllIokFTIqf/9j/tq6SqJE8R4noC1LckevmMVy//wH2ASarKHb/CuGxK9C+OnDcq/rgVCvRBEi8wQnQzK4n8dCgWwtGXzf1Fr6ZHDCQRMdzq0fAqo+KdZ6VehGVjIyBn0kKhGVlawZ9ZDa5gVk9H8PmYO+w3nHSbiyx0MPFvOa4RIBhHlFeQAIE62p7BDILuycIXYl1NdUH+qjKiRljRQnvuF3cPyP8PNZDiaCE0D4nUqOsUKUDU5Ho28rTvG7BXKocl2O3IpT85vr64/eicyx5ZBsocOZRW1wKWCt7M8OURoliafYMFz3I26kH0TWlN9wvLGhXuaDdXpWD05//qIHL6NyzBfTJ4NPgq/fSn0yuNsC+Hz32X+gSQMnKkTngoMFnBL690fG2rV6cHrxRZwNCkJY6dLwf+WVO8Apt1woQlO8jQ0uHzqE4M8/z85nYtL4kZEj8wVOvr2bISTuX+x2WIJRP69En1J35jX1LbUckyy2YOusMAQ7HcSJY2cxoc5mzGq7Q5SmTu8tkNykWI+jGF5lDVL2ZWGytQM6vbcQfb9dgcToDCzt546eXywV9UqDJVn/sAo9P1+KcTU3IjPpLNaO8dMng5ddJYrWP6233wFO2cngS2wlGXzEsG6SDE5AYQJ3jx49ZB46KkulS5eWkJyfnx927tyJNm3aYNasWQI/hJ758+fDyclJzsuZ9J1TeSpXrpyAl6+vr4AU1SiG/bp06XJPcKrIZPD+HbOTwfn/ifHyyMGJ0KRPBl+An3oNkBAdc5moJkUfSkSjsVPwumU7AQnXsCiMtF2LhqMmI3TfQXzcsicIQMztITg9V6e55AD9tc5eQliEHSZRayExfmdojIrSr4PG49DxNHT7eyFK1GuZ/Z3KE8NfPw8YK8pVhZ7DswFEksGbd8eMpVMQ5W+rTwZ3moPvDcngrKfWkAkI3nsQn7XuLSD0r5s3JqzaKGrTvqQUlOrQHy/Wb4VvOw3AnqRjqN5/DPrNWwa/2H34pHVPCTU2Hj9d2s3+acBGxYn2CUO+sXux0sUTL9ZrhXZ/zRHAY3I7wYmqW+TBwyjbbYgkjbO89nbf0rVMBte/hUZoWuw2Bc87NTY8BG+Dx9JEN8kr4WS9/AuZSgXBqZLPCHlAcpsP4289+oMPQz60OdXKeOZsrK+iV5u0/CJjMLCrjSYhUyRv5B0+jNZXlfyagKz98pc+Rxxn8u++88n41rO/PmfF0VIULeNk8DBPfTJ46exwixF82NUWRWx7erjkj7QInYEd6eGwPbJDAE0edhuqYflRd7SPmC3qASHFPTMGzzLJmcnqfPMvW72xEch4d1cHRJ9NRNfI+fo31OThyDyeutiQ4ou+DFsyD8a4v4bwYn+jZHDm2fTZNeJ2Lpnx+Y5W8iYX20IfU3WiIvSDR1+UN/i75PaWYOiMEDh8z79y/LXtrfVKxh15Svp2f7W7pzz8awdMEIUqW83Z+DMaBv2J7elhkmem32/0hpejhby6z98nFTKuoz2XYY2WDC6wrQ8FVvEZobfDHCenRnBMDRbI1m38WcJccw/vQAlHSwlPrUn2xkqDyscEauYR7c6MQUn2gcoS36rMqVZuqikKJOHs6909DfBnI/fOWzs7IOR0Aj7nfi2fytEKLzg1hq3bVHnpgW2n32e5Mp+MwGSUbG/fAF/t7oX4s0fRMuwfVPQZJlDKsCNDjlQ/GbLTrf0RzcJm6MO09vWxONEVXSWvrXZ2SPiOa29XG63D/5br9D8mhm+orr+n2LcN1UW5HLl3DeSPkzvugYbyx4D97lkCrGy7j/8axCxuJ3lDWmiNStC5DUMlbyfFQofMkd/iStQOpHV8RpSiK5HOODW3KdL7fojLoXa46LkYl6O243KE021wCtqgV5UY2mI4ywgkWA/DXQzLXYnZidR2z+qVG4bZCE4zLXGFoGOU4ySKzYD/E4VJhh6QZHArvdKUA87uAKeer+PEuLKiEKV1fh7pPd/G9bQDODXHRg9OcW448XtVyVU6s7QjLv1/e+cBVsWZ9XGS7H7JZlM3vW16N73spidmo7HE2LvYQEXsDXvvvSv2LoqAXUFFadIRO4giIL33Lv/v+Z+5g1dF1KiXq7z3ecaZ+847bzkzl/l5znnP8VkPAlLyoPdAzZfAG323WhAg/4PiqGCkT68rdcqhsCV9qv4Gaq9Sx/8omjR9vgzlEN/2Ac0Z3GsNvLm8/PBKeNb9rkJoqhCcbG2RvGmTmNw87r8fWQEBNwROhKMjP/+MLG9vBHzwgVyvwxXNd2f79EH8kiWXlbN/482jjsEZ3N0e4xvRGfySXxPBhmY0QhO1TGuHemJmGw1kxtRxxIQGzqIhCtp5Dqe8YrGkxz70/WwVYsPSMKXpVlg+O1+0Vvy+sJurABL9n+gUrkOT7XvLMPi79TjlHQuHMT5o98w8ASa2Y/XqYkxsuBWRoUlyjc07y9Djfd0ZfDlmTRuAb65wBic80STn7e0tsERNUnBwMHx9fbF9+3bs3LlTNEwEpaVLl0rZl19+KVoh+kTxemNncWqLPv30U8yZMwfh4eGgGZB1dFDr2LGjgBO1UfSjMgYurc63aNO6MTzcFgg4GQOTfmxycKIzOLemg+3E2Zovevr0cKXbLr9gLN25T0Dnux5DBXTqDRkvZrTzCUliVqOG6Fx8ovj9/N9vzbDF4zDmu+wRiGBbXWYsEp8mOlfz+4tNOuO3AWMEinrPWy6Awv7eaWeLo2ej0G/BKgGSyRuc4X38tJjHXmvRVSCNfk296QzupTmDe+xbiN9698ezTQxtG8DJ+3gYPuzYB4/Xa4PVrgcxfPkGfGbdX0xq9MWiD9XXNnY4G5sggPZOux7wPx2BGZu3wy0oVBzHCY8cr75xJSChaa3bIazYfUDg66FaLVB70FiRS41OfWDxU0P0nLsMgeFnpS7nxY2hB0bTGdxbWwHA5e/b98/Bi+XO4EbgsaU2/vAdj1PZF2AVNEM0TzklBeJr889tDcVxmT4f9X1GwvbYEryytxN+8B4G+s90DJmHpn4T8eSO5qA2ZyY1OnRk5stqS2009p8kES24oq594DRxqH5kW2N0C10oflTt/SZidbS7aHAeEO1LfdxPZ3C3seWmImo+qG26tHzfaOx8ARnAib4qfJFSs0XTosXG77EpzkczyW38Hqti3NE1dCH4cqcPFM2O7Ov5Pe3RPHAaHpRVWnTWrofXXTvjcHqYmHNoermfGg/2JRqnOuLX1fs4TXVXgJNLPdTbpZtbtBV0013H4YErX976i9MATkEZEeLv894+G9GEdQ6Zh4a+40XDQdigqWfoqXUiS65SJLDRT6xN0CwDVNC8WBdvuXURMyvNq60DpsAmdBHe3t9d7kcd7xGwP++K83mJaO4/BQQQLaSCZjJ8bntLzRn8gAba1JK57Z+PN7e3veRQzXE71cE3HoOlf95nmlqp7fvecygsHH7CuHBHTDnjjK897RCVn4yHtjfFy3s7y30hNHGjVudfu9rioW1N0CJwuqa50uHJqY7A9tGs8/iCKyWdaouWUuTvXA8v7OkkCwvEp03ASTMvDnMdUf7M0BztuG8mnqY/mQ58usyd6shqQ5qmqYGj/xSdzel3RYi/kJ8qKxI7+k+SBQ39j6+QZ4ZmSa5+JPgsi9qHiWe2XJL9ltpoEzRD7g8dxNsHTpffBtuj9qqZ3wSBs11Jwfjda6gW7sDwHw1q0+YatJP8o+zpvRpBDgMR1/5BidWkv+wFnBwGIddtHmL/sEDysI/FL4hL+wklhB1qnLKdhqMwdDcu1LVAxuK2KDzuqoHT/BbI998swJTU73Wkz2mMeMv7yyGEztU52yeg8JgrEjo9pkGT5X0CVwJOsxuhkM7hBCLGSBJn8H+KLxNDJXA12pGVXbX4TEYaqfLx08fJ9jkURx9FUs8XEdfm7yjw2yQaIWqUSpPOIW16PYPGaZf4Z9HJO3OxJfK9Vsl8clzGoPh8MOIMTvHxbe5H0emDKMvPQmHwNhSFeyJv3zxpI31+SxQe2YGL2cnSR9aa3gKN4s/VwgJ0BpcVdLozuG2zy+DEGFQqAqeQb79FQVQUTnfqhJipU1FWUoKA996D9xNPICckBD7PPivH2YGBoO8STX3cQn74ASgrQ8KqVTjZti3Cu3SRuvSTOtqwIVK3b0d2UJAcez3yiJjwjMeiOYPPh3/gMszttuwqaCLc0I+JPkrJ0VlYbecB56n+yM0owOhamwWiCEWBO8/By+E0Jjfeii5vLMHBtSdxNihRQMp7c5hAVY8PlmNG6x1i2qN2if5M3Oy+XSfwlXAuE6sGHsTm8b7SLuvPbr8LexeHIie9ABtHeWPoj1swo+MScQbfsGaswRn8UniA77//Hi1atECTJk3ElEb/pZkzZwosLVmyBDVq1BBzWoMGDUQTtWzZMri7u0tdXtu3b19079693ORGaGKoAbZx+vRp0E+K32vWrFkOTlZWVgJUNNVdCU5c4Ve3Tu2rnMF1YNL3JgUnH/fFYu7qPWUU6H9jvLqM4EQnbv/TZ3Ag+JiYoyZtcBafJsLARncv0Ui5ePkjIjZetDb/qN0SVtMXIjYlDev3e+KjTn0QHhOHUSsdNEBq0VXAiRqq/MIiuB85jsCws9jqHSDO123GzxK4ocP44RNhqDVwjDhuE164gq7JYDuBPAa5DPS0R/tRQ2Xlnw43LzTtLNccj4zGR5364rG6rUUDNsXBBVzl5+LlJ312m7kYboGh2HjAS7RI1HBxVRw/AxavxkvNrHH8fIz4K9HJnBBFvyzOtaT0osyHc7KZZS9aJc5nj38Ies1bLtontvFMow4CXXQG7zxmGIIvcwZfhC93dL7aVCQvE65yqifOr8ujD8A6dKGAh7yYDM7I9POguc7u5Bo8uq2ROFjPj9wlzrMLIvfgNbeuYi6jyUx8OggKTnXQOGCKvKwXnt+DlTHu4gfzwt5OYsaxPboES6P3i6aLzssEFq546rJnEI65LxffGvrXUHNADY62GsrI3KK/CDf/irbBszSnZ8f/yYswKOOsaEFEY3RkgfyPf3GUq6zm48udS93FtOdUB3V8xyK+IF0zz1D7tKW2zKu4rFTqeKWewLaEADy0vRn+4zEQW+P9xAzGtmdEuBhegjS5MfbOJWdwvrw37ZuBp7bR+fla/l9/4v5tjeSF/MGBnqJ9+dbTTrRj9lFuaB88Rwvu6VRXnMLnR+7WnKKd6wvg/kgnd2ptBGjqgrGg+FLnvVkRfUCc9+lsft/Whhgbvlnu4YLI3eA9k/7k2j+kjwVuk8TxnhoPcQZ3t8cLMBFKAAAgAElEQVQvdAa/0rzoVEcc+XcQVA3g5BznKzBF2XLlGBcYPL69qawm25sULFqywIyzIuNn93TA3qQj+OfOljInOsZT6yP+Zs718eiOFhKagSsAdycGCsAygTQBluBCYEwszMSBlGNoF0xw/BWtdvcVTRODowYeWCIO+R/u6HD12PVnxrm++OpRVtSaEp7+tbutOKp3DpmPLkcWYln0fumPq/z4LHNxw3diXv5NNIP8rsleWyVI7RXBVH/WaZp7YlcbuV+U98LIPSJ33gcJscDVfS710XeP5k+mOYOvhO/OqYjp9jQSW16uERJwWt8Xubuma+A0pIZolHRwKghyRtqM+ki2+wRFEb4oCNmDonBv5PtuFE1M+pwmyPdeI9dmLu2I0qSziO/0oGiQuPqOoQpwsRTFkYEoPLYfxRGHkTbzDzmf5zoPxef8UZoeK/5TqUM/BYNOhqyykZVoBCdxBu/0iKYlM9ZkGY7jWt0nzuYlcaeR1PN5gRuurksZ9ikSezwHroxLsH5UwIxgRU2UAJr1o0i0fU6OE7v9C4k9X7wEe5YMcfCqrLxjCAVuXIXH6yT8guF7ytCPtVAKbS3EhHhm9H9BXyxvd3t4B6yB17TeVzmDG8MKj2leC/rkE+QEB8PjgQfEL+l027ZIWLYM4dbWiOjdG4effx6e//iHHHs+/LCY7S7MmCFO5XQuFz+pmjVFoxS3YIGY5OjPRKdz7yefROzMmYhbuBA8x2O2x+vKx/L0E+KDRWfwVaOXSqymck2QcbymT1aJuW1Fv4PwczmDPYuOYOu0AAz6Zh1W9HfHmYAErB/pBefJ/ogNT8P8znsFtrbOCMThLeE4sPI4hv3iIOY3ghV9obiSrleNlSAc0eTnvem0gJff1ggE7jiLlQMOgpootuHjGAavTadxaG041o/ZBe+9i+G2eyYa/FEH33x7uYaHmiBqgKhh4uo3bvR5atmypZTRz4nnqD3iCjua2aKjo0U7RZiilopaKZ6jtojmvKZNmyIzMxMxMTHw8/MT7dLs2bPF4XzlypU4evQo0tPTxYfKzs6ufNXe93QG/+kn0Bmcfk06JFW0Nyk4McL29CWTJMAlzWA6gHBP0xMdqt9t10NghHGV6GtEvx+uQOP+136jxD+JDtY0fRGoXm5uLTGY6NxNsxz9gWgeM/YX+qrbQKlDMONGv6Q323QX3ybWJzB90L6X9M82GAGcZkS3PZozOP2ahs0eq5kVjcxp1Ap90XUAhi5bL+OmP1LXmYvRYswMCanwnmVPTNngglV7D2LSeidQ00RNmJj4+o0Svyf6W73d1hazt+xE7YFjxDFdN10SHKmBoxZrwwEvaYNARUBcsHUP1rp5CEwROsXnqrE16vTrD6/9iy5zBm+yq/e1XyI6PNFPiaYn7mXJ9R/a8ncCjSzNZhBLg0nrsjKaWjQTFqHjUlBIQ9wdLrHn9bIZ6hKsjANjEixc6uE3OoO7a069fIHTvDjLdcK1NTZbG+LvTnUkNpGYoDh253p4c183WbVF0wv9Vjg+ajjoWMxjrvDiSjy++B/a0Vy0INScaKaXP8VU829Xa1nJ9t6BHuJPQ8CheYnAQe0EV95xYzlfgE9vawGnfTNFO8a4R0yP8R6X7l8JHvrL23hvvMSdWhRd3uXL9Wmmqi+O6eUmNspPwEcft1Gdcnn/qgEp+2IfermxecylPgbsHSqy5h8IPdZUx939rzH2P43kp2n/aNrSVsc1EBlJvC7nelL2/oEeeGaPJR7f1VrMkgwy+cye9qKporP983s7GgWcJEhqQShfd+sCXstVnS8zlpZLA9nzfnBFH8v/tbsNvtnRWZzALzmDX8OfzFjePKZsJTDrb9qzyGdYNKWG518/J+WaGVT+U8AFAnzOtlCzaiR7uW9XPuuaNkzMkeWy10N6XB5clJHBGYn43KD3yv2adG2N7LmcnxDBpffU6HT4OxK7P4N4g1YosfvTSLB6WMxXPE4e/D4SujyOhK6PC2gkdH5YVtYJjFj9E4m2z14y1bHtzv8QZ/DkAW8J4NAsJuEB2lkgeeDbEjogqd9rSLb7AMntH8KJmfWNnMFnS8RtiddUETS11MINFJ/1Q+6emYhvfV+55koCbjJ8Ah26DZoqOqmLZovhFXTtEo/pg3UlUNKh3RC0U/aG87q/Vvk5hlygM3i/1+HjNk98scQZfMMEeDz1+CU4MQYVw7GEInjrLXHkTnF2Lnfm1gNZEoh4rJvceKzDjnE5ywhChDDjzfg6vfzK67jKj4AXcHI1nBdrkcF1Z3AxoRmDk+HY5u2lEqSSwSi7vrEE1q8vwY45QTgbnChxmBxG+yDmZArmdtwtJjnWo/apyxv2olnq+9lqcQ5noEuGLNBNdTTdWb9mL5seBJPQRFMdQx3w+o4v2KPXx/Zw22wvzuAdLJuJM/iVZjF+p+aI5jSGCuDKOcIPtURcHUcncfo5UZPEjRoigpWlpaVokQhPXB3Hc2yLe4YjoKapdevWcj3r0vxHHycCWbt27WTPtrnqjuW87r/ffIfJ4/sg5PAKUMlTETDpZSYBJ74EGfto/eaZEnWbDtfG0GR8TBghMHFlmzH8ECZYTvDgpi3n12IkEUQIFGyHK9F4zrhNmrx4rb6xvn6e9VnOfrWVbF3wbls6g+uRwZdi4eqpAml6IEn9WtZnX4wnxbESurSwBJ1klRvbpH8VNUzcy5gNflcc7+P12+KV5tpYWYfjZBt6+wx+yTpP1G+HJ+q3FS0az7Nd1udGPyfWZwDOcmdwr0uRwQftHWbQeFSgrbnyZVJV313q4d0d7XDgAJ3BNVMRNTZclSbmlmtpbJzqoGXgdNDxmE7U2svMECeIcEfYkGsNUKG/BGkm4TnOl2Wsazx3niOUGG96XeMyua6BrPKb7TZetB66M3jtXTaGtB5XmBaN+6nqY5d6aLirp/jWEJj4R4EavnGuo8EVbJf5BhmP1Vh+LBc58/kyxJkS2RqOKS9+lzLWoex1eevHVzybPH+ZnA33im2Ul9fC81uba87gXEZuAO1r+pMZj7+qj13qgel2PHV/Mvrwea3C6Yk/VwxNOozQN4cbIYI+PoSNco2OEXgYonwLPLA+6xgDiH6st8u9wWdIHLAZJ4pO5EYgo5cnNrTAmRGfiTM406lw9V/E8M+vcgbXx1UOfZ0eFEd2fSyXnTcexx06pgYvViKDj4WnJ53Bl8HbbT5o+tIh51p7wk7Qxx8jZvp0+L/55uVaICNIutb1t6NcdwZ3c7LH4B9WSuiBawHTtcoJPAxKSRPagVXHRbNE/yeGKbjWNX+lXJzBP16JrUu0yOCD+luVO4NXBE46PBGWCFF6Hfo0sYwgpYMRzxGeWKZfZ3wNy1hXhy9eb9wur9XLuGcfv/z8s6RzoTN4gNdSiQyuA9K19iYBp4BDi7F9x1x8YdUTT/7ZWaJvE57uxKY7WEu+u5vsgyvROCaGSKB/EM1zDo6zZFXdUw2t8FLzOzPmW5UDNWSvt7bBsnXTxBTKm02/IAZb1AIt8kVFc5EZbi718OS2Zti4b3q5cyy1B64H5uGtHYzOzf/ZX2PcLvXxfztb4JHddDRmfr1r1LvW9bdaLpqy+uizZ4hobBg3iP5kmrZGz/dn4jHd6Jxc6uKLHZ3ECVx3BufYGW1bW8VGEyDhyQzH71IfD29tjOX7puCoIYceQXuC62jtGRAtnxmOm7J0qYdnt7WUdEH8jfI/lXyRH5/XTMIO8AUvudW4KuxWNh2YqE26lXaMruUKuvN9XtWW73swUvUynJ5SC8mNLbSo5kZ1L+uTUck5L0b05p7fr1X3DpSLTNvej+C1PbQgl4wMfsgeHj9/cV1o0qFH1xRxr5eZau9R73v4Bq6QXIXj/rzaGfyG4eYzLeo3NUsMJUCt0ZXpUm64rQo0XLyWcaRs31slpsQTocsxc2p/fPPNdzcUGVwHJlPv//Pf78QZ/BCdwQ2Rwa8FTHr5HQSnbIms7ek2B1775sFqjB3ebdMFX3Tuji8629z27cvONvjSqjvebkMtVDd82tEGX1ndXF81LLui75ThCDy0ED775+Gg61y0GDwA77frgi/v0Lhvhyw+at8No+eOQrDHQni6zcPhffOxy3UmPt1qiaecG+E5l2ZmujXF885NMXHPSBzZtwgebnPh5TYPfm4L0GFnbzzp3PC6437auTGedGqIZ12aXrfubZeDcyM03tEdAfsWiPrff98CLNo7Di84N8WzLk1MP54bvc/OTfDu1tZwdJ2GwH0LRe4+bvPh5jYb/93WEf+6Abnfdlne6Nh5n50bY9juoQjdtxiebnPhu28+XFyn4/2tbfC0mT/vL7k0w6w9Y8qf90Pui+G7eQjOd3saUZ0fw/muj+N8l1vcuj6BKOtHkcAVce0f0Nq81XatHsc52+fh6zgUBw8tBccdsLYXoqyfQJTVbRr3rc77GtdHdXocobMb4qDHcnjsmw8PT3scGtIe7k/+E+7PPG7e21fvw2vvLHgcWozJLe3R8fnl6PrGslvebN9bgb6frwZjL92O9vQ2rF5ZjlnWixHkuxCL5w3CF19+hU8+/RxffvmVHPO7OW2ffPI5ateqia2bJ8HfQ3sH8T10ve2Q6xx4uM1Dfl6G+Crf6j/lSX6LCvMQ4r8Zwb4bEOS7EYe91iPg8EYE3qnNdyNC/R1Qq+9APN2wMzZvW4qjAQ431R/HdyxgE474OSDETxsrx33HxnwbZcFxh/g5INh3o+z9fTfAx3cdAnw3mPm2Ecf9Nl8au682h7tj7BtwzG8TQo3k7uu7HtzMXe58Vo77bZLnRZ4ZXwcZ890i98ueGT8HaM+7+cs90Fd73ilz2fi3xmctjjBFyeH1t2UL9t+Mo7tniFYnptfL2t8E3w233DbHGxSwpXzcMmbvtbfc7u2ad2XtyLgNv9Ng7g+tRrDXOgR7rzfvje+jEEf47neA40xHbJnlCKc5t7ZtXbgZ8202ostrKzC97Xrw+622yeu3zHaE81xHBHo54GiwAzaunYkFc8diyaKJZrstnDcOO10W4kSI4bnWf5fX2ZNpgn0dUFCQfavMJNeXg9Ntae0vNNJkxBTxCTodfeEvXK0uURJQElASuPslUJJ4VpymGe9JfZQELpdAGfy2haHlo3Owc34ggLLLT9+Ob3egydsxLHNto8rBqbEBnE4pcDLXZ0SNS0lASeAOS6A0MUKB0x2W8d3cvI9jOFo9PgfbZgXdzdO4Z8Ze5eBEjdPj9dpJlO57RqpqIkoCSgJKAjchAUbi5lL85MEf3MRVqmp1kQCDXGrgRI2T+lS1BKocnBoMnSTL9pWprqofBdW/koCSQFVJgGlIGPE7dfTXVTUE1a8ZS4DhCNr8ax72LAo141FWn6FVKTiVlQG1B43Dy82tJC1J9RG7mqmSgJKAksAlCRRHBmjgNO67S4XqSEnAIIH9y4+h7VPz4Lr0qJKJGUigysHp90HjJAgmE/qqj5KAkoCSQHWUAFOniMZp7LfVcfpqzteRwP4VBnBaosDpOqIyyWkFTiYRs+pESUBJQEng2hJQ4HRt2agzgAIn83oKFDiZ1/1Qo1ESUBKohhIoB6cx31TD2aspX08C5eBkrzRO15OVKc5XKTiVll5ErQFjJJfbufhEU8xX9aEkoCSgJGB2EigK80BsEwukTf7V7MamBlT1Eti98AjaPTMP7qtPVP1g1AhQpeCUX1iEn3oPxzvteuBCcqq6HUoCSgJKAtVSAkUn9yO2sQXSZ9StlvNXk65cAtvnBMPyufnw3HCq8orqrEkkoMDJJGJWnSgJKAkoCVxbAkUnD2jgNL3OtSupM9VWAjvmauDksV6Bkzk8BAqczOEuqDEoCSgJVGsJKHCq1rf/upNX4HRdEZm0ggInk4pbdaYkoCSgJHC1BIpOuWsap2m/X31SlVR7CeycZ9A4rVMaJ3N4GKoUnPIKCvFjr2F417InYpPTzEEeagxKAkoCSgIml0Bh6C7ENrRA+uyGJu9bdWj+EnCZFoAOLyyAz+Yw8x9sNRhhlYJTWlYOvu42CJ9a9UNSRlY1ELeaopKAkoCSwNUSKAh0QuyfFshY0Prqk6qk2kvAcbwvOr60EP7bI6q9LMxBAFUOTl91G4TPrPsjOVOBkzk8EGoMSgJKAqaXQEGQswGcWpm+c9Wj2UvAcYIBnLYpcDKHm6XAyRzughqDkoCSQLWWgAKnan37rzt5BU7XFZFJKyhwMqm4VWdKAkoCSgJXS6Ag2EXTOM1vefVJVVLtJbBlokHjtFVpnMzhYVDgZA53QY1BSUBJoFpLIN/PAbENLJCxuF21loOafMUScBjtg04vL0LgznMVV1ClJpVAlYJTXGo6PurUB9/aDkFmTq5JJ646UxJQElASMBcJ5HmuROwfFshc2dVchqTGYUYSWDPYE1avLkbo/igzGlX1HUqVglNsShpqdOyNH3oORVZeXvW9C2rmSgJKAtVaAnleqxQ4VesnoPLJrx2iwKlyCZn2rFmA0/cKnEx711VvSgJKAmYlAQVOZnU7zG4wCpzM65YocDKv+6FGoySgJFANJZDntdqgcepSDWevpnw9CawdqjRO15ORKc+bBTh912MIMpWpzpT3XfWlJKAkYEYSyDu0XAOnVTZmNCo1FHORwGo7D/FxOuoebS5DqtbjqFJwikxIwtttbVGz30jkFRZW6xuhJq8koCRQfSWQ5zYXF+pZIMthUPUVgpr5NSWwtNd+dH1jCcJ8465ZR50wnQSqFJzOxiXg9dY2qD1oLIqKi003a9WTkoCSgJKAGUlAgZMZ3QwzHIoCJ/O6KVUOTm+0tkGtgWNQqMDJvJ4MNRolASUBk0lAgZPJRH1XdqTAybxumwIn87ofajRKAkoC1VACeW7zlKmuGt73G52yAqcblZRp6pkFOP2mNE6muduqFyUBJQGzlECe62wNnDbZmeX41KCqVgJLeuxD1zeXIMxP+ThV7Z3Qeq9ScDodHYtXmluj/pAJKCm9aA7yUGNQElASUBIwuQRyto3HhToW4F59lASulMDcTntg884ynD+adOUp9b0KJFCl4HQsMhrPN+mExiOnVMHUVZdKAkoCSgLmIYGcbeM0cNo+yTwGpEZhVhKY21EDp6hjyWY1ruo6mCoFp+OR0XihSSc0GqHAqbo+gGreSgJKAsAlcJqoxKEkcJUEFDhdJZIqLVDgVKXiV50rCSgJKAkocFLPQOUSUOBUuXxMfbZKwelEZDRebNIJDYcrjZOpb7zqT0lAScB8JKA0TuZzL8xxJAqczOuuVCk4HYk4j2cadkCz0dPMSypqNEoCSgJKAiaUQLaDHS7UtkCu6xwT9qq6ulskMK3Fdth+sBzxEel3y5Dv6XFWKTj5h0Xg8fpt0XbC7HtayGpySgJKAkoClUkga+MAAae8Awsrq6bOVVMJTG26DT0+XI7E85nVVALmNe0qBacABU7m9TSo0SgJKAlUiQSyNg7UwGn/girpX3Vq3hKY2swATpEKnMzhTilwMoe7oMagJKAkUK0lkO04HBdqWSDfY3m1loOafMUSoKmOGqeMxLyKK6hSk0qgSsHpRFQMHqvXBh0mzzXppFVnSgJKAkoC15JA8flgFIX5oOiM6bb0ha0RW98C2Rv6m7TfW5pjmA8u5lYvn5vCvBKcO5KESG6hptvG/+GEnjVWIHh3pEn7PReciNjwtGv9VKpteTk4RSYk4VDoCfgcP22ybcWeA3j6z/YSOdyU/aq+THePb1bWfAYvJKdW2x+kmngVS6CsDEl9XkFsQwvEtTDdFt/aAvGWFohrbbo+b3V+sQ0sUBiyvYpvmGm7jz6eIqlPur+zFLbvLTfZ1vuTlejz6Sr0+MB0fXJ+Vv9ehEmNXEwr5Lugt3JwGrF8Ix6o2RTPNuposo3BL99obYN/t+hisj5NOT/V180/Sw/UbIJZjtXrj/Fd8Hei+gyxrAzJA95CXDMLxLc14dbOAvHcTNnnLfYV18QChaG7qs+zASDmZKqsbuv10QoQZky1EZq49f6Em+n67fb2Ekxtrv4eX/mQl4PT2DWOeKxuG7zWsqsJt254vZW2mbZfU85R9XUz9/axuq0x32X3lc+p+q4kYBoJEJwGvo245gaQ0YFG7TWwM5JDXNPqCU49PlyB3h9rGiAdaO7Vvc07S0H/KvW5XALl4DRujSMer9e2HGR0oFH7S3CnZHHnZfF4vTYKnC7/japvppSAAqerAEk0YUbApH9X4KRpge5VaOK8FDhV/MdHgZNB46Wg6M5D0Y3IWIFTxT9UVWoiCShwUuBUyaNGU53SOFUioGpySoGTAiez0jIqcKomf3nMdZoKnBQ4VfJsKnCqRDjV6JQCJwVOCpyq0Q9eTfU6ElDgpMCpkkdEgVMlwqlGp+5JcHqxqRW4Yk/fXm3RtcrhgGN6sUlnvNqyK15uZv2XxvOvBpaS2++Nexj2lMapGv31McepKnBS4FTJc6nAqRLhVKNT9yQ4fdVtEH7uMwK1Bo6R7YMOvQRYbsTH5k7UeaW5Nf7b3Q4/9R6O5xt3wmfW/fFW2+54reWN+RURtl5v2Q0T1m2Bnf1avNzcWlY+3omxVnWbCpyq0V8fc5yqAicFTpU8lwqcKhFONTp1T4HTK82s8X77XgiLiUNGTi5OR8fKccPhk/F8k054qZmVxIt6rlFHiR2lx5AizLzU1ArPNe4ogMXvhJMXmnSW+owzRfhhXCa2oWt8qDnSYzXxvF6ux6Vie+yr1oAxiIiNx8moC9gffBRbvf1F4yTaJ0O7bIdtGIML22PZvxq0w7+bWyMxPQPex8PwXJNOMk59fC827XzZdcZt3G3HCpyq0V8fc5yqAicFTpU8lwqcKhFONTp1T4ETQebjzn2RmZuHPf7Bot15s42NBNkkxPBc01HT8OewSXiztY2Y8j7q1Ac1+47EF10GCOC8Z9kTv/YbhQ/a98Kv/Ufhj6ETBVJ4beORU/CJVT8QVF5uZoVPOvdD8zHT0WjEFLxn2UOgimDFuEWENW6EI2rAes1dhoGLV2PTQW/UHjim3IxI0Gs6aqq0/a5lD4E1At0brbtJP++064EGwybJmE5FxWBvwBE827ijmOyoVWs+ejq+trGTud5tkFTReBU4VaO/PuY4VQVOCpwqeS4VOFUinGp06p4DJ4JQWnYOnD398H+/NYfuF0SIiU5KwZnYeCRlZOLgkROipWk2ahryCgqRnJGFouIS1B08HqejLiAsOg7+p8+goKgY7iHHBVjiU9NFc/Rl14H4xnYwvI+flu1cXCKCws+hRsc++LBDbxwIOSZ9hMfEYejS9QJrXsdOwTUwFCxbtms/nm3UAb/0HYFTURcQGZ8Ets02CEH0hyIEsj1el5CWgZCISOTkF8DZyx//+qMdRqzYIBq1wyfCcD4hCa3HzRKNWUUwcjeVKXCqRn99zHGqCpwUOFXyXCpwqkQ41ejUPQlOBKS0rBz4ngwXiPmy20AEn4nEsXPRAheEI37GrtmMOnba8f7gY6L1IRQxV9qxyCi80rwLFm93lbrNRk9DzX4j5XjkSgcx9bWdMFu0RfO37pHyJqOmYtiy9XL8+6BxeKedLX7pO1Igy3LiHNEOEaryC4vwUae+2OMfIn293spG6lwsK8O6fR54umF7PPlHO4xetUna+l//0XI+PTsHjh6H8UXXASgrK8M2nwC0HDcTqVnZOB4ZLVon8Ye6i53HFTjJLVf/VJUEzBmc9BQpFQSj1INSmnKvAmCaNgCmnm7FlAE3VQDMiv8Q3ZPgRF+gwLAItJ80FwSWr20GiVZp8ba9+Nv/mommKSsvHyt2H5AEwxRNmwmzYPFzI9CRnBqeNW6H8MCvTTF8+QZk5xfggw69xX8qIycPI1ZsxPc9h+Lo2SiERpxHYNhZkW6LMdOxzs0DqVk54Eq+p/5sj4drt0SfBStEq0SQO3MhHknpmfi2xxDRFBF+/lG7pfhKUXN06MgJ8Yt6on5brHU7hOy8fDH9PdXAEjTVOXn6odHwydJf8Jlz8Dh6UjRZsxx3COgpcKr4QVelSgI3JIEbBafWFohtYoHYxhYgQMS3ucMpWtpaIK6lBSQZ8K2CU1vD2JsYkgr/xfQyCpyuD059P1sF2/eXo8vr9uVb9/eWSd65mwUgBt5kkt+KrmM/PT9cIX2wfdbjxvKK6t9omQKniv9q3JPgRB8nAsmDvzUXzQ0drOkofvJ8jJjA6JPET98FK8U0x2Or6QvxaL02+KhjbwGbTQd9BGjGrN6MvMIiWQlHPyeay+irNGa1pg2in5PNLHtpj/5GUx22yjFX9L3ZprtoikLORAok0Wy48YCXaJzoK+UWGComOvox0V+JH+ZpYz1qnKY6aFmpqb36bcBoFJeUYvNBH1mdx7qzt+zEw7+3xKdW/cQHik7pd5NZrqKxKo2TPAbqn6qSwA2Ak+Sx6/B/SJ/dEJkrrJE2rQ7iLe/TwMby9gMUgSmp76soiTuJrLW9EEtQ+6vwRK2V5f1In9MI6bMbIbHr40gZ/R8pkwTDN9GuAqfrQ0nPGiswqZELVvY/CIexPtgwyhsTG7oITN0ovDCpLyHo8JZwhPvHo/9Xa9CrxorLgIj9jPjVARtGemNqs20Y87uj9MvyG+2nonoKnCr+Q3TPgVONTn3Ev8jFy08cqOmo/XzjjqA2KDI+EefiExGXmg4Hd2+BKJrgaPaidurx+m1Fq3QhKVXOUxNEcxk1TgwhoDue0xxHjVNMUgoiYhNw7FwUcgsK0G7iHDHPHT4ZJj5T1C4NXbpOwColMxth0bFSnxotwk7NfqME6KISkxGbkobd/sH4pHNfGRedzz/v0h8BpyOQmJ4Jz6OnEJWQLCvyCFaT1juBbZ6MisGJ8zHov2iVaKoqgpG7qUyBU8U/VFVqIglcB5ziWlggedD7KD4XiNKksygI2InS9DgUntyPpJ4vg+dFC9XMArGNLBDXygIEEpbFNjRsjbUyAqhbvrcAACAASURBVJheJtokS02rJNeznYaaNottJPZ4DnkHlwisiaZLb4t1qInitezTUK6XEbBkTCyndqyJBdIm/YLic/4oPLZH9rl75yCu5X0yzvI2OHa2WwlIKXCqHJxoWuv65hJ4bjwtD+9JzwuIPpmKgtxiLOm5H93fWSbJglnH+jV7dHtrqUAOYYUaqj6frJLN+rXF0o7LtADsX3EM/b9cU67F4nXUaHV/d5mcC/eLQ0RgAuLPpGNJj/2Sa67XRyvletbt+sYS8HufG9REKXCq+O/OPQVOjIvEFWk/9h6Or7oNlBVtOjQwLECNjr1Rf+hE0d4QTLg6jiY4AgxX0+lmrh96DRPzHn2cqBminxK1R1yhR4duQhRDFnxq3U9MffSLIkjRMZ390LcpKPwstvsEyOo71uX5+kMm4FOr/mD777S1FfMcV9KxnFqlV1t0kTHJqrpW3SREAs/TJ4ur/ghu39oOwb+bdxFfLZr7GgybKPP9q0E1dfmYy16BU8U/VFVqIglUBk5tLBDX5gEUn/FGaWoMEro8iZjfLZAy8gsZXN6BxYhrcR/S5zZB6tjvkLmsM5L6vSHmtYyFrZC9yQ6ZK7ogc2knJHR6EKnjf0S241BkreuDpD7/FpNf8pAaog1KGfEFsh0GIXXizwIwCR3+jrQZ9ZHU9zUk9Xm5/Dq2lzzsY+k3beLP5eXUUBF8CE1J/V5D1sYByFzVHQnWjyPR9nkZQ47zKOS5zUWi7bNSj3VTRn6F7E2DDWN6FaJduwY8KXC6Pjh1e2sJvDaGISe9UOCl29tLkZmUh9PesQJKNK9RG7VzXjAWdXMTAFrcfR/WDPYo1xStHeqJWe12YXKTrVKH2ia779Zj87jD2Dk3GJMau4DmudmWu+A0xR9eDqfhPNVfTHe6uW7VwEPSx2o7D/T7YrWcq0jDdGWZAqeK/+7cU+Ckv/wZMZxhAfTv+p5wQYhhTCdCEgGFsMIy7vU4TIyPxOt5nmY+nieUvdaqmxyzjOcY+4nnWJd9sn1quJbscBMN0ujVm/D0n+2ljG0a12U9PU4Ty7lVZGrT+yfosR+uuON1HA8jkfM6AiDHps/zbt4rcKr4h6pKTSSBSsBJIKT3i8DFUuTuni7aHfFtamWBkugjKL5wAoldHsPFtJjywabPa4bcXVNRkhiBfF/NvF8YvE2gqTB0F3J2zEJxZABKk88jvsMjAla8uPDoHhSe2CftpE35HYk2T8lx9uYhSOr7NvLcV6MkKkTK0mf/ieRBNVB4bC9yds4SLVJpajQSrB5DytDPUJqZgKKIwygM3Y2MRW2QPrcZCgIckbN1moyLx9RGZcxvibLiAhQEuaA4KgRsI2ngewJVFWmeFDjdGDh5bjiNvMwiDP/FQeAnL6sQB1YcF+2Pj2MYuFLv4JoTyEkrwNphntg1X7uvNLeN+m2z3GPHCb4I3hOJ9IRcDPzPWpwNSsT5o8nwdToD781hYr7z3HhKzHkEp8K8YoEvarOCdp1DVko+gnaeQ25GIUJcI0XT1Zuap08rn4MCJxH/Vf/ck+BUleBAIPq8ywBx/mYsJn6vyvHcbX0rcLrqN6oKTCmBysCpuQWS7d6T0eQ4jRSzl4BTSwvRQpXEhyGx6xMoTY4UeEns8ToSOjyEkgvHkHdoKRJtnhcwyVjQHHHN/oa0ab8ja/UAFAQ6S5vJg99HxsI2AMqQPORD0RhdzElFrutsJHZ7EmVFeaJRulDfArENLFB0yh1Fpw9pZrb2DyFtam1De05ae0M+RK7rHFzMSRcfJprhEjo/gkSbf4FAl7V+CIqjj4j2jOPm+AuP7MSF3y1kHmwk122uNk/6Rl2heVLgVDl00FRHjdOBVSdwsbQMSeczZX/S6wJ6fLACY+tukfsU5hsH5yn+IFDFhadjXP0tKCsDNo/3xYr+B+UaAhQBKDY8DXbfrkdGQi4ijyRhZtudGPD1WtEgUSO1cbQ33JYeRWnxRbivOo4pTbdJHysHHETzf8yEwxgf+T6nw24x4ylwEnHc9D8KnO6ApoZaImqBzCFHngKnm/5NqAuqswQqA6cWmq8R32r5PusQ+6fmN0SgKE2PFS1RvOUDuJgRB/oNXainmcryvdeiNDUKReE+yDu0DPHtHkXGwnYoK8hB7r75KPDdiLKLpUi2+wAZi9qKRiu5/xuIb2UhEMZrBJwK80CN04XaFsja0A9lJcViCrxQxwIZiy2lvbx9C5B/eL20kTL8U1C7VRIfLv5PcY0sZMx57otxMSMeOdsmiyaqJPEMknq+gIvZKQJpbJ9+WRfzMpDnvkRWD1bkOK7A6cbAyWP9adH0jKm7BYedwkX7M+znjZjRaof80o64nYerfSi2zwrC8r4H0OPD5Yg+kSpapWMHosVnqcsb9gh1i0JCZIY4io/83yb4b41AXmYhArafFc1UYmQmIgISBJzyc4qwb9lRzLfaK31Mb7UDrR6bLaY+FszvvEeB0y38nVPgdAfA6W6DFXMar9I43cKvWV166xKoBJwID3Sizju0RPrJWNASib3eR+6eGfI9dXItxLe7D2V5Gcj3WCmQktDpYZRcOI7imKMoCNqObKeRSOj0ZPk1SX3eFLMfG0ge/CEy7DtIW8mD3pUQBxezkpDvuUq0RDxBX6XEHq+KVirfzwGJPd5AfLsnkbt7qlyX1Pct5OzUwpUkD/0I2ZvtpDxt8v+QMuobpI79FiXRoSiODERit5dRdNZXgCm+44MoCHSS4+QhX4l/Fi+kZooO5Vdqm/hdgdONgdNhx3AUFZSi18crMfj7DXI//LZGYPB368WkRhPcoP+uEz+mBdZ70fmVRXCa7C/1+M+msYfR8cWFoHN5UlSmrJij39OwXzYiYFsESksugn5R/DhN9gMhiQuePDecwpAfNqCk+CICdpzFqFqbcfxgDHIzCzH0xw0CYErjVC7mmzowK3CilobO1fTb0R21/+pLnWYy+gxxWT/9i+iTdCNt0X+IvkQcB6+nH9PNao7YN/2d2MaVm/hW3QKscXz6vHQ/LON5cZ7Me8eVd3ejmVCB0039flXl2y2BysCJsNDKAgkdH0GOyxiUxJ8WKKK5jGYyAkZC54dRFO6N7M1DxW8ovsODKD7riwJ/R2Qs7oGS2BMoPh8IglHhUVcJMVAQvBXF5wKQNOAtpM/6U9qlEzjNgEWnDiLbcTgSrB5G8fkQZCxohbTJNTVzYFQISmKOI9O+AxJtXkLhcTetvSCtPYJTfJt/IG/ffDHzlSadQ+rk35A67nvxjyqODkFByHZNU9bh70i0fQUF/ptREn8KJRdOIGu1bfmqQAVO2oN2M5HDaaqjj9DuBUcQfTxF4KjLG0uwb/kxJJzLwKBv1mFepz3iq5RwNgPnQhJhb7sPXd+wx4hfNyE2LA3xERmgdonXHVx7EicOxQgMBe2OlJVzbHf1YA/RUrkuCRVzIEMWRAQlSL9Wr9nLCj7Wo0bqTEA8ZrbZAdt3byyWlPJxqvgPjFmAEx2zn2nYQWIeMZdcvcHjBXJuBZ4IPN/1GILdfsHoMn0Rnmvc6YbAicl9uUqOsZ4IJAyeydVyNwNPXPXGFW8MdfDn8EmyYo557pqMnAoG2KzICdwYfio7JpAxj56Duxespi0QB3ECFEGJJkLOm5HNNx86LH1xZWBl7ZnbOQVOFf9QVamJJHAdcJJl/60MQS/bP4CEjv8ngEPtSzlcWN4nx1yRRnMZP1w9l2j7jmh6ShPPyEo7OptztZwesoDaKmnDcP1Vx3L+PokZxbhR8R3+pvXf/gEtdEDrK9u7X/pJ6vceSmKOgqvoaK5jv9J2h79pfbMtQxwqfUyM9USfqMoCeyqNU+Uap3JtzmerygNRMiYTYytxZVu/z1dr4QI+XinO3azP0AIMWkntlH698XHfz1ZLOAGuxmM8J9ZlKAKGGLB9b5m0yz56fbQCrMs2CD8sk/hPH62Q+nrb19srcKr4706VgxOBhC/+SeudJf4SU4cwnxsDQXIFGV/8hCquTqMmSn/RU6uir2rjOUIDoYLH1DBRe8UwAscjoyTGEeuzjOd5rK9CY12WEazYBsHmUOgJiY3ESN/cCEEcC0GOOeZYn23pY9HbpXaJ7XK8Q5auxdGz5yXAJUXPeE/B4edkTI/Va1M+TmqQKANew/E/27CDHLNMHxvLqUmiBonXzty8XdqjEzo1akxEvONwkIRJeKROa8x13gWfE2Go0ak3CIJcfccx6/LTQdW4jO1z/ixjyhfCHcemz9FUewVOFf9QVamJJHA9cNIdpOkszWjh+qaXc88yw/mEDg8ja0N/AabiqGDke69B8oC3NdDR29D3vNb42Lgt42O9jt43v+vnjfqWcbR/ALkHFqE4whdpU367FF7A+Foe83puxm3rZdfYK3C6MXDq/TFB5hIIaWBz6TvBiOeNAYlAI2XG17GeAaj0Ni5vV7uG/embDkZ6HyzXy25kr8Cp4r87VQ5OBIYec5bK6CZvcJY0JYyTRA0NgYoA0WLMDFhNWyjQ8VzjjvJCbzBsEr7oOhD1h0wEc8a9264HPrfuj45T5uO7nkMFhN5uaytQ8VW3QQJL/7Gxk3aYU+61VgyM2UliIFlPXyj1CChvtemOVmNnyphcvPylPlOniDanmZUk7OVY2BZDEBBK/tt9sNRrPGJKuYmRkMW0KQyAWQbgt/6jBXLYJxMOs0/GdiKIfdixt5QxTlOb8bPA8bE/5qiznDRX4k8R3CiPX/uNwhrXQ7CzX1seAmHJTs2+TflxrtzqDZ6AN1vbCIR9YztEtFPU5LGNt9t2l344D/ZB8COEvt++JzpOmYcOk+dpca2qIBK5AqeKf6iq1EQSuFFwugZMlAOIfp6xn5oaAmG2thBwEY3PHYgwflXf+hjYL7VkDMapl92GvQKnGwOnGwEUc62jwKnivztVCk7UoFCr4nn0pCSqZeBIfhfNUcP2IPjs9A1CQlo6Qs+eR2ZOLnrMXSZBJSNi4yVBruexU8grLBRtjmvAEUQmJCE5Mws/9RkhwSI57aHL1kuC3ujEFOmLWq2WY2fIxojd7keOS5Lcunbj8WGH3vA+fhpsPyAsQiKN09xG4FnjdlCihDM/HBMJ1+w7En8MnYCY5BTRUrFd5sYjDHJuNJ8RnEovXsSv/UfLd2rSTp6/IMmH41LS8OewSfixz3AUlZTg6LkoMD0L61PrdfDICaRl58g4qMlqNW6m5MXbfMhHoqDv9AsSU2JwuJYr72TUBQGf5bv3S5Jj+loRhFIys2R+RyIiJZjmApfd8Dl+WvpgepquMxZL0E5GKWedkDPnMH3TNvHP0jVzSuNU8Q9Ild5jErjd4KQDCjU5+qaXmWp/h/pV4KTA6R779d/wdKoUnKiVeaVFFzHNEVSo7aGmhS/pp/60xIBFq2QiTGrLnGzM7ZaRnStRtE9FXZB0IwxmOXGdFg+DMMRI38zpRu3Lf2wGCYT0mb8CveYtk7b6LVxpiApujYVb90gZtVRf29iJWXDlXncBsY879RUz14XkVHiEnhD/JFZmYmDCGz9MwquPsefcZdIG/aF0HyaavZiehSDEaOE/9Rku1zkeOowuMxahsLhY4IimwDKUYdXeg6KlIjRpiYV7ofPU+XJN8zHTRatGMGs/eS72BoSIJotaNmql+Plt4Bg8+FszbDroLQE4GRWdaV8CTp8RmKOGjtq82gPHSBuUBVPFcDyMts4PtVf062Kk8lvxMfuroKU0TnIb1D9VJYE7BU6mgiQT9qPA6c6BE01rNMf9FU3UlWa6v9KGfo3SOFX8h6hKwUnTOHWC17FTSM/OBdOL0E+IZqMHa7XAom17UVxaivcse+D+mk0k6W1JqQYhTNrr4u2PB2s1R5/5y1FQVCxO3XxhJ6VnYprDVgGnktJSjFixEU81sMQcp52S943aqwZDJwkYrNzjLjnfOIZvbAfj4JHjkj/uqQbt8c86rbA/+JhomQYvWSsSdA85jj3+IZLLrtfcZWLmohYpKSMTQeHnpF1qzTgOY3BiqpR2E+ZIG9SSsQ0m7O23YKVorjjOAYtX42+/NhWQYf45aqwaDJ0o4EVndTqDU0tFDRnnkJNfKGY56+mLpN06duPxcO0WkkiY2jWaAvMLi7Bouyv++XsrycX3assu2OsfgjMX4rDLLxiZubkiR+bpI/wRYONS0wQIacJTGqeKfziq9B6VwG0AJz2XnKQrMTLJ6bnpxOn6rwKO7sP0V6+/jdcpcLo1cKJjNx3FmUNO3xjpm8Ak8HML4CR57q4TFVyHo8r2Cpwq/jtXpeBEuKBZi5oPfmY57pBUIgQY+ujYztHipXSbuVhe4KER5wVqaNKLTEjEbv8QgZtBi1eDQEU4oXmPEEZw+m93LYYJwemn3iPwX9vBYsKjBmi7d4DkrKOGquEILe7JlI0uAmcXy8rw24AxAmJZeflYv99T/I44Rjv7NaADNh3Pf+g5TExf1Fb9r/8omcMWj8MCaYRCgtOI5Vrcjh96DZc2WYn9PFqntYDN9z2HiZ8Ry4cv34CHarXANu8AhMfGSz46rsTjh6C30zdQTHcEGmq++KE/E32S+LGcNEf8qKhxik/LkITBTGxM7RyhlGOmVo6fcWsdBUgzcnKwzTtQ2qljN07qHTl7HqmZ2YaUM6Zdlac0TnJ71D9VJYFbASeaxNrdh/RZDZC5zAopwz7VnMAZxqClltOO5anjf5DVbn/J36j9A9LHX7r2NkIT+1fgdGvgRGhiqIGNo32wdXqA5J1bbXcIY+ttkcjgO+cFg7ntKgMb43NcSccEwKe8Y7Fv2THJX8eQCMZ1bvZYgVPFf4iqHJxoDqLD8lSHreKLQ9MStUkT1m0Rsx39dRLTM8R3iT5EfLmzPo+pcXqkbiv0XbAC9NX5pvtgASea1yaud8LnXfojMzdfwKzz1AXir3QyKka0NbUGjMGIFRukLCwmFn6nzuD7XkPFEZu+UuyT7VAD9VXXgZLfjqvVkjMyZXz0BeJqtp5zlkkbhJMjEeclYe8LhhV3BCeuriN8/dxnhADVxHVO0nZYTByOnYsWx3Y6l2fn54NarX/UbolNB30QejZKwImO5PThojM8wxtwTOfiEkULFpeaju96DJXwBBwPNUWcJ8cZlZgM+jg1GjEZ0UnJMsbA8LP434DRWLnngIyB46Wv1mrXgwJVnMPxyBiEX4hD/4Wr8JLSOFX8q1Gl964ErgdObS0kknZsQ0PUcKMVaXEMB2D1T4kiTgEVRwYhvt3fZPk/U52UJISL3AqPu5aHDyB8SFsNNbiScActtLbLNVQMQNlaW61XFO4pMaIYLZw+U9RelV/f/JLzt3G7PC+O4W20duW7HtSSZQxR0Fzb63X160Vrdg3gUuB0a1DS7a2lWDnwoDwTTJ/CCOB7F4dKTjvXJUclqKXNu0th/bq9hBAQrdTr9oZQA6vQ40NNW2X16mLJe2f7wXLYfbNOct4xqCahR4HTnflTVeXgRK0TfYKoeeLyempFGH+JsZDoJE4fJvoAsZyaJpryeI3ur8Ol9QwhQPigjxTPUQNUo2MfOebqN65aY1usw3bes+wpUEKtEM1ZhBpeK6vLmjEEgjV+6j1cygl2LGc/dBBn2zX7jRRfKpZz7Fy1xna5so/jJbBwHGyffXMMb7bpLnU5fsaJomM558tVeTz3n+524pjO9j616id1eP077XrIuKkxYv/0UWJf77fvhS+7DRRQ5Io7rojjmGt07C190k9JD4ZJvyteQ5BkXfZBnyvWqdGpj6xGpHyofZNxWffX5KPCEdyZX51q1XwlUBk4EV5aWyBjYSuJ9p1hb3lp+T41MAQn60dQmhiBkqhQXMzLRNq02pCUKAtaSNLc4vNBkoyXK+u4MeBl7u5pyHYchqTer0jQzJRRXyNjSQekTqqJnB2TkTazvgASI5UzwTABLHNVH4kBxYjgTDics208UoZ/Jm1Su5U2vQ5yd01D9pYREq08ecCbAk+ZK7tJf+mzGwosMUdd5iobsM9sxyGGyOTPIX1eU+RsHSdxqGQVYAXwpMDpFsHp7aVYZQAnpl9p+chsiRo+4Os1WDvEUxICD/5+PZjgd1a7XWCAS0YGZ5JfxnsaU8dREgK7rz4BRhKnxol569LicuC/LUKB0x38K2MW4CSQYYjYTZDgy53QwDhC3BNQWK47jrM+tU582RMOCAKsw7o8x2M98KMON3JNU6vL2rm87UsmKUKSjKOJBka8lptWX2uDfV9ZZjw+/Zorx8Y26MPF9l9uZmXUhtYX58O2WYdtCLg16VzuqM1567IwlhP7ZjnHzrlz3voY2I9xfwzxwO+aDDU5si771cv1a029V6a6O/hrV01fXwLXAidqd1pZIHffPJTEHEP25lGSfy5n1zQtNhLP6+CUdgF5jJ105jDyPFeCSXmLTuxHnscK5PtuQOGJ/QJIOVuGo6wwD3kH7CXZbknSWSRYPYPMNT1lnAXB21AQ5CLHaVPrIX12U5QV5qIk7hQyVw1AyojPURCwRcZSGLoTZflZSLR9Aelzm2t58Fzn4WJuOi5mJyPZ7l3JYVcU5oFspzFSnrG0M5J6vSjtlyafR96hFUBpicwr32sViqNCJAVLUt/Xy02OxiZCBU63Dk5MvsvPuqGeEhGc0cRH/+4oZbsWHMHoWpvlmJHG/VzOSMJfH8cwdH93KdxXnYCXw2nJTcckwttnB0nsp7RYBU4itDv4j9mAk6lf0Ko/0we3vBGZK3C6g7921fT1JXANcKIWJ6nncygrLkTx+WBkO01FaVqMJMKNb3+/BL3UwUkS6O6YhKx1vXExIwGpk35BGbVPU39Dvu9GSXGSYP0YyooLRFsU/YsFkge8JWPLXNkF1GSVlZYgqd/rAmsXc9OQ5zZHTGrsM3f/AsTUskC85d+RNq0Osh3HoCDIWa5PHfsNsjf2R2lmIhK7vwymg8nzWoWkPsxvBxSe2Iccl6koK8pHUYQPknq+CJQUIcd5NGJ+tQCB6WJmomiu6KPFj2i8jCOjG7RPCpxuHZyW93UXGacn5CIhIkPSsQyv6SA57LbOCJTkvWWlZXCZFoBWj89GyN7zYF36Ko2t5yQaqINrTqIgp1jOMVp4qgInkemd/EeBUxWYo24EIKprHQVOd/Lnrtq+rgSuBU4tLJA85EO5nFqezNUDkLncGmkz6mkpUIw0TgJOu6cjqc8rovkpTYlCaeJZxHf4OwqCXVAYuhuJts9IW1nr+wmwJNo8Jd8zV3bVwKmkCEl9X5WAlaXUYLnbi0aLQJR7YDFi/meB9LnNBIBydk5B7t5Zcj3z0KXPbSIapaJwL0ncm9Tr30id8KOcZztZawYgc2lHpIz5Ccn93xQYzFpjKybFPPdFku+Ovk0pQz4CLpYgbXo9cQQ31jYp5/C/FirA2Dmbjt+6xmlFP3f0/XQ1+ny2WjRORfkl0MHpYslFbB53GO2fn4/DTmcEnAhXzGN3NjhR4CkzKQ/Bu89JmhUFTvKo39F/rgtOWkoQzQeJZqeqSMNRXSHiXps3fb/0FDo0F1Y0PwVOd/T3rhq/ngSuBU40w3V+TPNTijiMpH7vInXiL0if00RzvC4Hp0dRVpCNfI/l4rRddMZHeszZPgGxfzBprzuKzngjruV94Dkm3k0Z+RNo8gP7HvABMlfayDVJ/d8UKLuYn4l8r9XilF6adBZFZ/2Q2P1DZG8eLPVSx3yDnK3jtePxPyJn61gxzxHQ8n3WIXV8TST1egllBVnI99uEpF5vIX3mH0gd97PAGS/Mdhgo4JTvvVo0abIKcMTn0mbazAYKnEQSwM0k+TWGpIqO6Ry+ZrCHtLzYxg3Wr9rD5p1lGFNXi0u4Y24wRtfSzHbOU/wFnIJ3RyI7LR/j6jnJdYfWnsTMtjtRWnwRR/dHCTjlpBUgZG8kbN5WzuGG23bbd9cFJ77g3mrbXSJc0zGZ8FTRC6+iMt1fhylL2A59angsANa6m/gn0f+Gq8/oy8P6dK6mo3hF7amy229eo8zpT2V8X3Q5857w3tCXivX08sr2TCFDJ/aK6vC+00Gd0dL5TLH9K+spcLrtv3HV4M1I4BrgJBoWap0Gf4iCkG0ojg4RCEqfUb/c/yeuDeHqYTHFZa3viwt/WCDDvr3kqUu2e1/8mnJd5yDvwGJx9k7s8xryD29AccwRFIV5Im16XcT+aQE6gRed9UVirxcFnApDdyF7wwA5R6du+h7lHVqGxB4vIN9zpfhH5fusR9GJfUge9jGyXUajODoUaTNaSV+cfvKwT5Ay/CsUntwv1xOqUkZ8hoRuT4CaKTq8xzawkGTE1KjRnyt54DsoPueH1LHfaX5cVziIK1PdrZnqmJx3vtVegbGZrXfIyjmulBv680ZEBCZg3TBPWWEXdSxZNFOd/70IexYewdEDURLnaeMob8SGpSHscJxAE1fiMQZU6P4o7FkUqsIR3Mzv/ibrXhec+OLU4yxx+f2zjbVVbXRyvl5wREIQ4xAx4vd/DPncfE+Gy+ovOiEzUCRXtR0IOYbGI6dKDCLGXNp4wAvvtLW9KUi78gWsvt8YZHGVH+Nk+Z0KR81+oyT/HWXH5MBc3bfdJ0Dy9l0LhnQ50ymdz8PSnfskhhYhmc+Ifp57JlcmNPHDsAlPVwDICpxu8hesqt9eCVQCTjo8ySoz5qBj/rcWl0IA6KYsWfrPFXhcaafniDN8l7ACPLbUrpXl/npbzQxtGb5LihZDG3Idj7kajznn9GsYgoC56Fgu4QjuR0nCGdFKJQ/6BgQ10WQN/UTAi5okubalIfyB3r4eVoHt6mM1OMTr49Dnp+8VON0aOFELxUCXhCXj5LsMIcAySehrOJbzn2lJfHuy/icrBbQYC6rHB8sFkvSEvzyvH1ek6bqZMhXHqeI/L5WCE1981CAwl9zJ8zFiZtG1BIQeruSqyHTH66g1YhRsRsbmh1GtmRqEed64bJ4v7Cf+aCdRst2Cjor2gZDGiNrpObl4fsvWHwAAD69JREFU37KntM8XNiNoc9NX0fEl/JxROc8xfIHeL78/3ZBari7lq+7YNsu52sxYe8JkvxwLz7EvfSUf5y3tlGvIbOQ8X/6cu16fWhRGJWf7V4KCNk6tbdavSF68Xh8bYYNjkzYN42V/OqBSpuxbHy+1dbyGbUvy49Y2otnjd5YzyS/nRFno4MLvrKvX4Xemf+E9ZsgCxqBiGeNJfd1tkNw7RkanRoqy43XcRI6tNK0hNVaP1m0tY4tNSZVI8EyATPlzzKzPMXNefH7OxSVgm08gnmnUoXxuHB83BU4V/1BVqYkkcB1wEmjQc79JwMurwemynHR6XV1bc63vxm1dq05Fbeh1DXtCVeq471AQ4CgmwYLgrUgd/2O5Vqx8bNfqT2/PuC/9+Iq9AqdbBydG+DaGJh1qWKbHYJLzhkCWLDNOxaLV09Kz6OXc69fq7f3VvQKniv/uVApOBBUmvU1IyxBNAgHhpWbWEk9pt18wes1dfhUw8MXIlzYjVFOTMWb1JjCdCLVVjD3EcsZRIkS0nTBbwKnXvOXynS94Z08/Ccr4rmVPyVf3a/9RGLBoNWxnLwHjEREc+FL+fdBYKWcfPMfYSHw5txgzAwMXr0abCbPlJa294G0kujbLGbOJ8+JLmmMlJDQYNlHaYnoTCRXQtLNoylifeeFYl/0ymjnn8duA0eg9f3l57CaOv/X4mTIHHSwJOwQFBrAcZL8GNrPsJdaS3jcBjcesz0S8nCODWXIOb7axgdW0hRi4aLWkXKHmjmNgkl/mlKMMbecsxSdWfSVNTN8FK1F70FjR6PB+dZo6X2JfccwE1tbjZsn11P79r/9oNB01TdKr0PRKiPqiy0C0HDsTH3boJaDDOFVMv8J2svPyJeEvU7IQeCkT5v5jlHbKlvfii64DpH6b8bMkf+DegCMC3JQt2+U19YdMKIe4dfs8EJOUKjGq+BxwbvqmwKniH6oqNZEEbgScrgAIXQNjLntqnhgYs3yva7Ju87gVON0GcLoNaVH+KhTdyHUKnCr+u1MpOPGF/XPfkZLOhOlAqBkhDDDIYkZuHmZu3i6aCF3rRI0LX8Tj1zqisLgEh0+ESaTropISgQw7ey3f2/e9hqH77CXwORGGFXsOID41Hc5efqK52eLhK+DEFypzs2Xl5okZiS/ao+fOC3S1nzQXyZlZor0ilLEOxznPeTfSsnJEe8JI4kyVwjkwEndEbAIIe9wYTJLQwnNMf0I44Fh9jp+W5LZM18JUJNSOpWczJUmAmJXWunkIBLqHHMP5hCSkZmWDuesCTkeIdMes3izgQ2giAHWaMl/GvsldS7rLfHgSCLN5F5Ej08Ps8T8iEdNpwuR4Obb9wUcRm5wq8sktKMSw5RskinfEhXiZH02bjEYeHhMHt6BQnIq+ANYjJBFo+GEU8v+r1RxOnn6IS0kXbZj38dPIysvDvqCjks+PEdp5zwbbr5FrqHFiqhlq/JgL7+jZKMkVOGqlgwTepFbKxcsPwWfOSZRyBhT9uHNfiaTO1C6cQ0FRkcAvIXjB1j04GXVBrmEuP8IYNVnj1jhKImYGOiXc6dDEvQInuRXqn6qSwD0ATuUAd6X2SIHTLT9Vt9M5/EbAparrKHCq+JGpFJxorqo3ZIJc2WPOUjGH7Qs+Ki/s4pJSSWxLE17/RatEU0EYYSTq3PwCSYJ73y+NJfcbG6D/zKDFayRh7c99R0hkb4IFtRdMF5KSmYW329nKdZHxSQJnTAfCJLsP/tYMv/QZKePgS3zhtj2ISU4RzZbvqTOitaKvFD9Dlq6DxY9/YsTyjfKdyXGZSuREZAx+HzROomPzBU1tCTUuxSUlWON6CA//3lLMg3UHa6tTJm1wgsWPDUFtEj/U1hAECAaMHk7NFT9znXbhH7+3hP+pMzgWGY1/N7cWKCJgMhI3Ia/n3KWSuoX59Ki1oZaGEMrccvx0nrYAj9ZtIxopPZkwNTQP1Gwi0MFEvTSbHTsXJWlaaPoiTPHTdNRU0QDmFRRipuMOiajO+kyZ8lDtFgJjTGNDQDoYegJnYxOkf8qeH2rQes9bjosXL4q/mZOnr2gYn23Iez9eyidvcBFtEbV51JwxDQ4/lhPnYMiydXL8dTc7gb6EtHQ4efiW5wkk2LH9zJw8SSDMZMM6QDP9C7VSCpxEhOofc5DAvQROtxmUyoHM0K7SOCmNkzn8ZKtiDJWCE7VHzA3Hz4CFq8T8Qq1E45FTJNnsqr0HJWkuzWQEBcII06PwM3bNZlh83wDW0xfK91/7jRLTE4Hru55DMWWDs7ygHQ8dxonzMaKZYnoRB3dvnI1LkDQjBUXFmL1lJ+6v2UTgoLC4GLMdd6D7bHvk5BfA/3QE/E+fkTHSjMUPc7pZ/NQIzcdMl+/M70ZAovkoPSdHNFs0FT7zZ3vUGjhG6hDoHv69Ff7vt+aS242FNPWxnbqDtfkTgBZt2ys53uiHRHjKLyoWsHqwVnPsOBwo+eXo10NZEDqppWOy3K3e/gg4fUY0Wz/1GSGaLsIPz/NDmHq8XluZ55wtOwUumaqF4Dlpg7N8Z4qU4+ejscM3CA/Vainam4LiEpETzX3U2hGcCFiFHNfcZbD4uRFWux4SbRvBiRq0oLCzeLJ+OzQdOU36ptmPYFdy8aLA4OGTYWBOu4drtxTTKCGMGiImMY5JSsHBIydEa8eL202cg3kuu5FbUCDJmWnKPRUVIxonAis/7keOyz1dtmu/JEh+8o92GLJEgy22qcBJxKT+MRcJKHASp/YrIami7wqcFDiZy8/W1OOoFJxoRvmh13Axq0xa7ySmND1UABPBUqtD4NCdnrkSiznTaC7zO3kGH3bsgwPBR2VO1DgNNpjqCApM0ksNCiGDJqCMnFzxeaGpLjYlTXKwhZyJxNm4RFndRa0FP5YT52LZzv0CCoQhruJiLrj/2tqhDMAat0N4u213eVnzpU+fHvpSMY8cX/L81Bs8Hk82sMSn1v3kpe8RelI0Zc1GTcPvduPE7MUEwjSlsf2ysjJ81W2QJMelGYuAR5PYxYtlGGi/RjROXDlIACQ4vWJw+Ga7BCeaMmmu44fgRI0T5chx8TN5g7OYvOgPRZ8tfqh5okmUbXJ7u013careF3wM/6zTWlY6lpVBfJ4IcqlZOaL94jUXy8okcS/7SkrXkhITnGgapdyp7aLvET8tx81An/mabL/vOQzr9h2S+81rR6/aJHWGLluHAYtWyfFPvUcIlPFL+8nzJMGydjwXrcdrQfhoHmTuPcqHCYRptiRw/zlssgAiTaHUkBHyCNtK4ySiVf+YgwQUOClwquQ5VKa6SoRTjU6VgxP9kqj1MH6JEYjopE2TGX2QuHyc/jt8UX9u3R8ftO911UoyaqloeopJTsW5uERs8/YHTW98cdLMk5yRJVoSOh5HJ6aAZqSg8LNiriOo2O9ww3EBkK7ibxMQFoGoxGTZpmx0lhVa1PywbJqDiwG68kSLReigtor+NvStoSmJYEZt0JnYeDEVzd6yQ0CG5VyZ12HKPPFXOhefKGERmDCYY6P/EMcdFhOH7rPs8Vi9NuDqMrZDcGJ4BTrN02/nkTqt4HjIB55HTwk4sW1qUqgFo28V/aGoGYuIjZfkui826SRy46o4QgThhv0v2r5XIHT6pm2igTufkAy/U2fEzMnwDX4nw8Vn6bG6bcRHLDE9UxzKeT84Tl7HcU7d6IK0rGy5llBKTRPBaZdfMAhzhDaaHtOyc8RUx9AABDw6njPOEu/HheRUCUVwOvqCaMZqdOotPkyUO32ZuOd95kIA+oBRFvSdosmSWkNqligbzov35Oi5KHSdsVhMkq6BR2S8fNYoK+NnTvk4VaO/PuY4VQVOCpwqeS4VOFUinGp0qhycJm10uQqc+EJ76k9LiatELRJXxVGrxHK+MK986ekvQGpUCCBcbcVVajQ7vdWmu2x0JuaqMTpm1+jYR5yx+eKnpoTX0zmaq+dYRghj2ZfdBuKTzn1F48Ul9gmp6RIbijBBB3V+6Iv1zzqtZIzUDlHDxKX8+hhZxrhE7JdlukM7++C8eP6ddrbix0UzG8fBMmrQ+J3mMH1sHBPHx7nwGkIJ56vP4ZIcOsv1X3UbKKEBKAfOXT9P7RQBi+NiHZZTvhw358sygqpuzuKKOfbD/tivyNIQmJIyowmSc6MWh+ZJ1uV3nmPbvJ5j4PUMQMnrOQ/eGx5zz2tZRvMrg5YSEikfKee96DpQNHGEZsqY8Mdo4F90GSCaPvZDObAPzoPyoxzZL4GNK/fSs3OxfPcBWVigy0LfK3CqRn99zHGqCpwUOFXyXCpwqkQ41ehUOTjN2eZaITjRzMLglNRA0NSiw4z+orvWngDAlyqBg07jfJFqxwyMqC0/Zznr8OWuA5kcG8IFsG3tu5W2dJ/+Q827yPJ2mpyoreLqr97zVwjIsQ9qybSX+aVl7gQUlunjuHLM+jXsSz+nl3GvlxmPjUAj82vRVSCM8GBcV79Gb0e/lmPUz3HP79rYrARULpVdko1en21xI/RVJEv2wXN6m6zLMu7Zhn79pT60IJWX2tLGpo2V49Gu1dvVy3kPeL94nYzFIF+e56b3p/ep3w+CVOMRU8Sxn07p1Pjpc9P3Cpyq0V8fc5yqAicFTpU8lwqcKhFONTpVDk5zt7lKQEr9BWa858uQZjRuBAbjc6Y+Zv98AVPzRE0ItSPUZFwJJKYel+rv+s8F753+HPGZqkhmCpyq0V8fc5yqAicFTpU8lwqcKhFONTpVDk5jV2/CSwZN0JUvNGqIqFExJzjRNBuahuPK8arv14eYqpIRnyF5lq4B4AqcqtFfH3OcqgInBU6VPJcKnCoRTjU6VQ5O49Y64q2OfSvUAlTVS1b1a74AdKfujQKnavTXxxynqsBJgVMlz6UCp0qEU41OlYPTWAGnfni9tY1olui/ojYlA1M/A8x5N895VzX6CaqpmpUEysqQ1OM5XKhngdjGaqtMBhfqWKAweKtZ3b47PZioYyno9MpiWL9mj65vLLnnt/bPz8e4+k53Wqx3Xfvl4MSYPW93HoA32trinQ69xZGaK+LUpmRgymfgoVrNMcdp5133Q1IDvkckUFaGzOVWSJtUF2nT1VapDCbWRXFk4D1y429sGsnR2Vhk4wZ7231Y0mP/Pb8tsN4Lp8l+NyacalSrHJziUtJwLDIGR5mj7FwUziYkS+BF+S55y5i7TG1KBnf2GQgOPydxrarRb1BNVUlASUBJQEngLpJAOTjdRWNWQ1USUBJQElASUBJQElASqBIJKHCqErGrTpUElASUBJQElASUBO5GCShwuhvvmhqzkoCSgJKAkoCSgJJAlUhAgVOViF11qiSgJKAkoCSgJKAkcDdK4P8Bs2aFZOUI93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2" name="AutoShape 6" descr="data:image/png;base64,iVBORw0KGgoAAAANSUhEUgAAAk4AAADRCAYAAAA69j1KAAAgAElEQVR4AeydB3gU1dfGV1FUVCx/e/nsBRVEkCoogtSQhNB77733Joo0pfdQpRPSqElI771TAySQkAah9/Z+z3t2JywxgQQWsoG7zzPM7Mzcc+89M8v88p4z9+qgPsoDygPKA8oDygPKA8oDygP58oAuX2epk5QHlAeUB5QHlAeUB5QHlAegwEndBMoDygPKA8oDygPKA8oD+fSAAqd8OkqdpjygPKA8oDygPKA8oDygwEndA8oDygPKA8oDygPKA8oD+fSAAqd8OkqdpjygPKA8oDygPKA8oDygwKmQ7wH/rH3YlRaGXRkRalE+uL97ID0cuzIicfHGlUK+m1X1ygOm8cC58HBE/vorop+QJeLXX3Fo0CDTOM/IyuLFi9GzZ08MGjQoz6Vv377o0qULunbtCm7f7dx+/fqhd+/eGDhw4F3Py8tG//79pfyAAQPyXZ7nsm09evSQ9rH+vOzfa3/37t2xZcsWIw/d36YCp/vzm8lKfbG7F3QbqkO3pY5alA/u7x6wqwWdfT0knE812X2pDCkPFKYHsnbuhKtOB/cnZHHR6RDx448mdzlB6Ouvv8aPP/74n6VChQooXbo0atasiTFjxmDcuHGoV68efvjhh/+cy/LfffcdRo0aBS8vLylTtmzZXM/LrS7u+/bbbzF8+HDs27cPLVu2FHt5navtL1euHKpVq4bRo0cLPNWqVQutW7cG92vnFGT9+eefY9q0aQ/sZwVOD+zCBzPwvdcg/cPSyRo6tSgf3M894NgQTzvb4PCFtAe7GVVp5QEz8cApNzd46HTwfkIWAmJ0jRom9/7QoUMFMGrUqIGcS9WqVdGsWTMcPnxYlrCwMDg6OuKXX34RMKlUqRJ+/fVX/PTTTwJThJU1a9ZIGxs1aoRSpUqB8EW7P//8s5SpUqUKypcvL9sEnooVK0pZ1sVjVKp27twp8FO5cmUpT1DjeZodghD3sX7anz59OuLj4xEeHo6EhATMnz9fzmc7NfsaYLG9Oftp/J12Z8+e/cB+VuD0wC58MANlBZzqQufUSC3KB/d3DzhaophzYwVOD/ZTVKXNyAMKnExzMe4GToSIhQsXSkXt2rXDZ599BktLS1DVofrEEBnhplWrVgIvVKaWLFmCCxcuYPz48ViwYAGGDBki57DcH3/8gfbt2wuYTJkyRdSrkSNHCuhQYSLkNGnSRGw3aNBAlCQqWLa2tqJEEdBYx6RJk2Qfw4KsnzZnzpyJjRs3Yu3atfjtt99AEOP5rJ/l//77bzRs2FDg7G7wpMDJNPdVoVtR4KSA8YGhWYFTof+OVQNM6wEFTqbx593AiSDD4/wcPHhQgIWgQqUoIyMDPj4+Ek6bPHmynNOiRQvMmjULN2/eRGxsLEJDQ2X/2LFjBa745ejRo1KO24mJifD09MTx48eRkpIiQEag4ocwRAg7efIk7O3tERwcjKZNm8LJyUnO5T5fX1/Ur18fzNNyc3PD+vXrcfr0aVG9vv/+eyxbtgwXL16Eh4cHUlNTsX//flhYWAhQGatMxtsKnMT9Rf8fBU4KnBQ4Ff3fseqBaT2gwMk0/rwbODHURdVmwoQJAk6s0dvbWxSdAwcOwMXFRXKgePzatWsS1ps3bx5u3LiBTp06gTlOBBZCD/OObt26heXLl+OLL76An58fTpw4IYoRw3P8MLmbtngez2dY8NKlS5g4caIoXYS2iIgIZGZmYtiwYaAqxfYR2AhvS5cuFdBiyM7a2hrXr1/HunXr8NFHH0kCPOv4559/8gxNEqAUOMmlKPr/KHBS4KTAqej/jlUPTOsBBU6m8efdwIkhLeYRMXmcQLFq1SqplAnle/bswY4dO8BkaipKhBTmQzG0d/nyZVGCvvnmGzkvLi4OHTp0kHOYeM3cJ1dXV1GAmO/Et+CoUnXr1i0bnAhezHlimI2KFHOXGM5jmzZs2CDQFRMTg8aNGyMwMFDUK7aPylVQUJCAFxvL+j755BNRq/h9zpw5CpxMc+uYtxUFTgqcFDiZ929Ute7Re0CBk2l8nhc4UW1inhDfVvvzzz9hZWUlYTKGvmxsbET5SUtLQ+fOnREdHS2NYSiNidn8MHymKUlMGGceFD8M5RGoqFwlJSVJXhOHIOCHQwEwf4kfqk8EMipPzI3ih3lK3Mc8KC33ijlQ586dE4gjRDFUxzAhAevYsWPyhh4VKeY+8UM4Iwwah+eMt5XiJG4q+v8ocFLgpMCp6P+OVQ9M6wEFTqbxZ17gRJggYBCcqPYcOXIEVHgIQ4SLPn36yJt2hw4dgrOzsyhLBJepU6ciKipKwnhUfzg0AZO1qUYRlAhGZcqUwebNm+Hv7y91EJgIOR07dpTxl7hNYGLYj2VYN/OXateuLWvu45t+zIFiqI6qUnJysrSBb/4xhMi2E+r4nXlVDC0yoZ0qljEo5dxW4GSa+6rQrShwUuCkwKnQf4aqAWbmAQVOprkgdwMnQgXBhOoNoYVDChBI+F0DEL5hx9wj7uP5fOutevXqUs747TYe4znaecbbWjmujbdZN21wYR38zsR0tkXbx7rYFraDdfM417SvJbLzfNpl26mkafXktlbgZJr7qtCtKHBS4KTAqdB/hqoBZuYBBU6muSD3AifCBYGJgMK1MWxo+wkj2jFtm2uWMQYV4+8837iMdkwrx3q0be3YvfZpNjW7d2u7cT+MtxU4mea+KnQrCpwUOClwKvSfoWqAmXlAgZNpLkh+wMkYLB73bQVOprmvCt2KAicFTgqcCv1nqBpgZh5Q4GSaC6LA6c4R0xU4mea+KnQrCpwUOClwKvSfoWqAmXmgoODkpdNBWx7FNC2ehjn0WKcp6iuMKVced3Upt/4pcDKzH/r9NkeBkwInBU73++tR5R5XDxQEnDinHQHG5+mnZU2oMQXM5GWDdYV88QX2NG0KvxdflDn1dhvakFeZe+1X4HSnMpQb9JhinwKnx+R/DAVOCpwUOD0mP2bVDZN5IL/gRGiKt7HB2aAgXIiNxWlvb0TXrJk9QbCmQhkrQ9q2dswYanLuy+07ISdx4kTpa+C77yLwo4+wr317+JYoIeBGe1o5ro3t57WtwEmBk8l+PE+CIQVOCpwUOD0Jv3TVx4J4ID/gRGja26KFmE2eORPBZcoIwFAJ4jEufi+9BL+XX85WoqhK+T73HKhKEXS4zfMINFz7Pv88/EuWzAYgHvd59lk57lOsmBx3f+opHBkzBjcuXkTAa6/hYI8e0obIqlXhVby43k7x4vB/5RX4PPNMtv28oIn7H1dw4ptzFSpUkOlZOIo434jThiwwhYJUUBtKcSrIr9CMz1XgpMBJgZMZ/0BV0wrFA/cCJ1FynnkG56OjcTE+XkCI8MGFAORTvDiOTp2Ky4cP4/KhQzjp7Ay/t95CwP/+h3NhYUhbuRLnw8Jw6dAhUaxYbn+nTnLsQlwcjk2dCu9ixZC1axdS5swBQ3FxDRrg8pEjoMp0aNAgXDt5ElHVq+N8TIz4iHXFN2mCOAsLnA0IwPnISFliateW9j1p4ERI4thMnJ9u48aNMpAloYnDDxQUeEx1vgKnQvk5m75SBU4KnBQ4mf53pSwWbQ/cC5yoGPm/9hpuXr6MzM2bBZa0sBghKKFfP3FATJ06CCtbVtSh9FWrEPDmm1LmtJcXgkuXFsC5uG8f/EqWxI3z58VW8BdfIKZePfgWL44L8fHI2LABblS3mjcXm0EffohDAwfixoULYu9gz576umrVgveLL4J1xllaIqJqVQGts8HB2aG7vOCJbY6uUcPkF62w3qqj0sQpXTgiOEf25px0HGncyclJBrTkcVPBUEHsKHAy+S1WOAYVOClwUuBUOL89Vav5eiA/4MTE7GtZWaIKUWXS8ooIIadcXEAg4rarTodMBwdcOngQIZ9+iutnzohitFOnw9EpU+Q7Q3QJVJEyM3E2MBBRNWuKvfNRUUhbsUJsxDVsiJtXryLogw/04HTxIvxffhl7mjUTR4Z8/rkoU3uaNMFpHx+ci4gQVeqsv7+E+jSwyw2eHjdwotJkaWmJCxcuyPQpy5YtE3DiZMF169YtNNVJgZP5/uYL1DIFTgqcFDgV6CejTn4CPHAvcCJ8UHU64eiIW9euIfjTTwVuuN/ntdeQamsrQMQcI4bZGH47tXu3KEQ3zp3DkdGj5fxj06fj+unTCHzrLXgzH+rNN5G5aZN4OPjjj3E+PBwnt2+HCxPCx4zBrZs3EfT++wJezHFiPtQ+wwS3VKLYpptXriBj3Tp4FCsmita58PAnDpw4TQrno+MnMDAQc+fOxcyZM2USX06fohSnJ+BH/DC7WGBwsm8A3Za6hqUedI5WuP8Hrw10Dg2h2/ybwY5NwWw5WOjbwTZw+4HaogEU22Swq/WTfXbSjt/Heksd6OzqPJgN1r+lXsHsOFoaXau6el870cfWelvZ/asPnaP17fbZ14euIH12tEQx58Y4fCHtYd6qyrbywCPzQH7BKfizz3AhJgZXMzKQ4eCA056ekiAeUqoULiclSY4Rw3JX09MR+csvAk7sRNIffwg4HV+4EDcvXULoV18hy8UF6evW4XxEBM54e8O7ZEmBJZ7PY1Ss+CEgHR42TLYZ+gv99lsJ/zEkx3BbxsaNuHr8ODK3bBGIYh4Wge5JUpyYx8T55jihLycRbtWqlUwcPHHixEJTmxjSU4qT3LZF/58CgZOjFT507YoK3kNRw38syngN1D+MCT/yQC4gVNg3QBXfEVib7IOP3bpDZ29x++F9L1BxaChtqe43Wsq869IJL29vdScA3MtGbscdrfC+SxeU9x4ifWQ/v/Hod39QRpBztMK0BAfMPrwNTwn8EDoLClHWAnN9YpZieoIjnna2uXd7HK3w0vZWKOc1GD/7jQb9JP7ZUhfPbm2Kbz36i+9r+I/Dd5799bBIYHKywdfuffD57p56wMrNRzn3KXAq+v8RqB7c4YH8gJOmOvHNub2tW0teE5OzGXZj6I5J3Mw/Oti7tyhSDIcxvMfQGmGH6lB4uXKIs7ISsAkvX15s7GvTRt6443HWEd+oEQ507YqQzz5DnLW12KDCRTt+JUqIncjKlaUunsPcKA5PwCWqalUwOZx27rY8bqE6QgpVp7Zt28LPzw+HDh1CTEyMJIoz96kgeUmmPFeB0x0/s6L7Jd/gJKpOQ7hmROHqzesIPXUQJ66exdpkb7yyreVtBcO+nl7l4MOVZahq2NXWH6fSka141IVufVV0jZovzqvoPQy6TTUNiopB/SBgiPJhAAVRbmpDZ18fr21vDa8TcQg7nQDPE7Gy/c6uDnqQo9JChYf15qacUF3R2nXHcWspN//ILmlTxOlD0s8/9m++DYi0yYV1sC/GtgQgDbZp1+43Kbc0yRWrj3lKuX4xSzHr0FZ9/TyfPspuK8ElB3yyHipym37F7sxoJF86KeqO1E/QkfbUMbTHqKxdHbQJnyX9iD93FIcvZmDfuWRU9R6K13a0xelrF5B6+RRCs/Yi8WImnNJC8PbOduKvmDOJ2J0RbVDxjJSonG3TvitwKrr/AaiW5+qB/IITYYRKDsGDITmuNWWH4MN9XDQI4vk8h999DG/g8Tv3E7Zy2tBsa2U0+yyvlTMuy/O5aHZo0/g8npvbwnMep+Rwwg7foCM8ceEbdtWqVUPlypULDZrYJgVOuf7cit7OAoGToxXCTh1E1Jkj8iBvEz5TOtwi7B98sKMNynkPFnWmsu9w/YPc0RK/+I1B09Dp+J7qFGGCIOBggUo+w2AdMAH9Y21x7dZ1lPYcgA92tsPPfmPwjHMTUVWq+Y3CZ1Q+DOWo/jQJnYa3drZDCefGaBw6FR0i5mLVMQ/UDBinhzN7Czy/tRksgv5A45Cp+Mitm4BWNpBI/Q1FTaKt/3PtanRcD062SW5Iv3JaDzfrq+nrd7DEC9uawyr4LzQKmYKXtrfUg4WDBX7yHSntourFkBVVNCpobG/JHa2lD1+598ZHu9oj5mwiLt+8Jj55eVtzg83J0lZReYxBzqEhnnVuIn35xWcEHFKDEHs2CU87NxZgom/Yh7qBE1F8a1N9ezTlz64OukUvlOtD3768tQmyrp6HW2Y03trVAZdvXMXIPWugW/8Tynj0x7nrl7AjPQJPOzQUGHVNj1TgVPR+zqrFJvJAQcApNxApavseR3DSlCLmMxGcCiuvSWuHAicT/TjNwUxBwSk464A8WHVrK0oYiH2wCZ2GLlHzcf3WTdy8dQv7zifjOecmWJa0G8cvZ8H35F5ROAbGLoduUw30j7HFxRtX4Ju1F0kXM+UhTtDoH7cMV25ew+s72gkInLl2EX8d3IJn7OthQ7IfMq6cQeCp/RL2KuvRD9vSwrAp2QcBWfukDipfr29vDb+Te5BwIRXhpw/h5NVzqBs4QQ9VjlZ43skGixJdEHo6AdvTwnD0UiYq+wwzwJMenBYc2YUz1y9Kn9qFz8RbO9vj5W0t4HdyL4JO7YfvyT0Yv38DntlSD4sTXUR5YxvY38/ceuLElbM4de2CXF7C0/b0cClbx3+cANnlm1exKyNCYHFJoit2pIeLmpR19Rx+8zcAoKMlXnBuDOe0ELHveSIO9EdQ1n5pa5OQKci8ehb+WfvEx1QCS25vAZ0DlbBGomLxmvDzhXtvUfcOnD8Ov6y9eHtXB1y4fhmj966DbnMt6Db+jPH71uP6rRt416Wz2NyVHqHASbyn/nkSPaDAyTRXvbCGIzCGFXPaVoqTae6rQrdSUHDyPRGPY5dOoFfkPEScPiwP7Te2tUS3qAXSl7H71uHrnW1hHfyXfK8dOBG6dVUEMK7duiGKFGFmaZKbPMwnH7CT8z5164FeMYtFFWEoiQpK6uUsDItfhUo+I+Qcq+DJErZintUr21vhV/9xaBr0h4AQTyjrNVhUFALAmwzb2dURhSb+3DE8wzCh3W+o7jdGbM07sgMdDYqZfWqQIUFdD05zD++QcOTuzBi4ZkSitEc/vO/aObvcxy6d8cbWpijvPVT2dY6aB93mmvi/XR3w6e4eAoUEmipeQ/Dy1mZwPxGjB55Nv2LlUU8kXEjTg5yDBX70HgrLoD/QP3YZbgGSw6SF3+oH/SH2awWMRzH7egiT0GGCQFzKpSxsPh4gilFFH32iaN/YpfrQnQGcOkfOk/KT9m/C34e2ynaHiDl4ZXtrXLpxFWMITgwn2tVC16gFuHHrplwfAqICJ3GX+ucJ9YACJ9NceAVOd07losDJNPdVoVspKDh5ZsaK8uGcFoq5h7fpQ2kbf8HguBWiNr25qz10aytgUNxy6ZsAzNpK6BqpVz/qB02SBzQhSfdvOTQOnYZbuIVPd/cEH/yEqhLbWkhIj2rVkPiVaB8xR2wRmEQh2fATavmPw5GLGXDJiIRbZpTUXd5rCFYe88CRi+l6BWlDNaw55o3UK6f0oazNNdHRABNsv12KHxYe2YXW4TP1ienMV7Krg6WJrpL/w1wq3YafoXNoIPYah/yF6DNHBBY7hc+U8BobxlAYwUm3sTo+cOki0MX+69ZVljAfc7CoSBGI1qf4iRrG8CPVMZ+T8aLgbUzxE5iZcsDekPP0G3pGL7rd7/VVpSxh9UPXbuKzgVJHJZTc3lp8OunAJgM46fvRydBXqkwOKf6wCZkqienvuXQWlW/UnrWiAOo2VMf0g44SQuT1YlsVOInr1T9PqAfuF5y0HCNtnTNkp+U98TiP5ZWDpOUpcZ2zTE6bpvj+OIfqlOL0hP6IH2a3CwpOTJiOPpMoOU4CC5IEXUcAh+2UnKRNNUQN4nc+/F9xtIZLRhQSL2bgnV3tkXXtPLalh+FNCUWFSvc+ceuBdpF6QKriM0Jyd3iAAPKT3yg5p3vUQrzk3ATl3PtgpkFBofLUO3qxHCc49YxZItuVfUfg/Z3tJLxHSBIIsquDmgHj5biA2+aa+NqjD75y76NP/hZVqo6E3E5dOy+q1Utbm+E558Zg+xjSe21rM/hm7cHRyydQw2+02KLKxhyiKt5D8eXu3hLy4j7xj0NDOZ/J9IS+f495gbZf3dYCVX1HSvlGIX+JfSplfyc4GsCpNuoGTpLjDLl94dpV1DiqTs87N8X+8ykCOK85N0ZbQxK4RdCf+rIGxam7IcdJ3ppbX0X/Np99A3kbkerSHwc24yX7emgQNElAjCFM+ok5bCo5XFyv/nlCPXC/4MR55fimG9+eI/QQjDSwIQAFvveevDkX8PrrAkRRP/+MPc2bw/upp7LPYzmO1cQ38jjcAN+US+jfH4HvvJOdeK7ZNNW6MMFJS+IuW7aszCtnTqCjTdHCtv3444+SaM4Ec+6/n3Yqxekx+Q+loODEB6qoJ4ZX7bV8Gr4tRrXoA9cu8vB92tEKE/ZtkLDevvPHEXHmMKr5jhTgahX+D9Iun0Lc+WRJeGaeUSmPvvjf1ubydhzfHHNMDcbBC8cxPH41nrL7DVMP2ksCM8Nc0w7ao4xHHwnDMW9Hy/MhiJRwaoTVR72QcjkLhy+mC7B9wjbJOE/WeNrREmP3rpPje84eRdCpA5LALmBlACeqL8xx2nsuGXvOHcO8w9vw5e5ekjMVc+aI1NsuYjaKbamLUXvXIP3KGew9n4xZh7cJlKRdPo1+sbZ6dczBAo5pwfLmH9UsJr/zbbbIM0dkGIBVRz0lz4s+PXwxDRP3b9TDj6MVijlZY/6Rndk5TnyLkAv7Ut13hADO/vOporCN2rsWxYyvyZY6aBsxC+evX5ZEfHmLkEDlYAEmsR++kI7kyyex52wSDl5IxZSD9nieSecODSUfy+F4ULbPshPrWT63Rb1V95j8b6C6oXmgoOBEQAovU0bmnru4fz8uHTggI4qHff+9ABKhyeuZZ2RU8DN+fvAqVkzedjthb4/rJ09mT8arwVa8jY00JbJKFQErfon66ScBMU2F4loDp9z2acfysy5McOJbbx07dsSiRYswfPhwefvNHBK5CUZ8E8/a2hqrVq3ClClT0KlTJzD8yP0KnLRfyxO4zjc4GR6Yr+1og//xtfU7HqDWeHFbC7y5sz2e0t7qkqEI6skbXEz8fm5rM8OQBI0kfEUbEnpztBR78laYfQN5K437+XYa31wrybGZHCzwvKOl5EmFnDqI5zmO0Za68kYa35rj227Mi+LbdAJIDhYCcPJGHcNv8qaaYXBNQ7ve2NkeH7v10I9tdMf4Uday751dHeXNOLb97V0dBSjYHn6nDwS0aMu+vhznfr4NSL/wrbXntzY3jClljVd2tMbrO9vqfeZgIdvSNoKaYWysV3e0kXqlv9xP/xreAHzftQt4nPveEN/r+0+fsV7WJ4Njsj3Z18Va/MG2c9wmGfTScIzjQNH/hFz6QNrG4RkM43G9vrOdvo/ZtvIAJu24Aqcn8H+Ox7vL9wNOMbVqiVMSBgxAcJkyuJaRISOG+zz/PHxffRXBHLhy5EgE/d//wfeVVwSC0tesEcjye/llBLz9toAQhxLg2E78RP/6K7xLlEBoqVLwfeGFbAij+uT/+uuiQBHKOJZU0Hvvwd9gNz+wZHxOYYETAalChQpwcXGR/qalpaF27drZYFK+fHlUrFhR1B6qPpraQ9gqV64ceJwLIYbTrHAfz+M+bZJffifoUCWiasSFx7jmMapAHNuJx9ke1sf9mv3p06fDx8cH3t7eMpjmtGnTUKlSpTxt3A2olOIkl7no/1NQcJKHqzxgczxM+dCmqqM9TGWtH7hR9hMCso8Z79fKGcZ4MgxXIOMbyThHlgInvaIXgUne/xxy1uccES54XJQk/RAH+tGvDWM+cb8cM4YJrc1G9efaF4M9zYZ2Dt9Yk30c8DMXWxq45KxX2mlURrNLG5rftHPu8FOO4waQyq5b8xXtabCV3S6jsoRH4/3iO4N/svtjdI7WljvKaP3NZa3Aqej/R6B6cIcH7gectHGQqBZt0+lk2pPrp06BU6dc2LMHBKodhgmAqUj5FC+O4wsWyHxyp1xdcSU5GazX97XXEFunjrQnomJFRNesKSOBh37zDXxeeQUZ69fjyrFjuBAbC8JabN26omRxbrpLhw5hf+fOd4QIjQEpr+3CAifCDhWd9PR0gSfOLTdu3DgBH06NwqlShg0bhoULF8LBwQHdu3eXYwMGDMC8efPwzz//iFKl2Vm9ejV27NiB2bNnywjhPXv2lIl+GzduLEA0efJkzJkzB/Xq1ZM1z92wYYNMz0IYo52RI0di27ZtWL58ucxr1759e6xYsULs8lzOdcdzCUiEKNpYt26djE5+r3GiFDjd8TMrul8KDE75fZia9DxrUU2o3Agg/AcEcnmYm7R+Zf9O8MrhDwVORfc/ANXyXD3wIOB0aNAgRFSrJtOgcN45qkHXs7KQOG6cTLOSOH48rp06pQenefNw68YNxNarh8iqVaUthwYMkLAcv0T8+CP2NG4s+0O++AJHRo0Cbt1CRPnyCCtTBuE//CBLnIUFwn/6CedCQ3E5MVFsG4fy8gImbX9hgROVIc4hd+nSJTRv3hxHjx5FQECAqEGcMiU1NRWXL1/Gpk2bcODAAZw9exYNGjQQ6NEuXFhYGBo1aiRqEM9Zs2aNTO67detWmWaF582aNUuUrdOnT8PDw0NgjCrXjBkzZBLgxMREgSZ+v3XrFljWzc0NgwcPFnjbuHGj1Hnu3Dk4OzuLSkWQO3/+vNS3f/9+gb8mTZqIepWX6qTASbtqRXxdNMBJU08MI20rKMqhIOUAmUftHwVORfx/AdX8nB64H3Biojc/VIMu7tuHtOXL4ff222AY7lpmJg4PHy6T9R4aOlTmrqPilLZsGS4nJIhCxJAbw3tptrbZo3gTnOKtrWVyX07TkrVjh8xlR9DhwrDeniZNcDYoCJzMl3PUXdi7F76G5HQNjO61LgxwYliMyg2nQvHy8sKHH36If//9F1evXoWlpaWEwghS4eHh+PLLL9GtWzfx75gxYyTfiF+YE1WmTBlMnTpVjlEd+uCDD/dKntoAACAASURBVLBs2TL5zilX9u3bJzaYR8XP6NGjJSTHENyWLVsEuAhEVKX27t2LqKgolC5dOjsc17JlS1G1CEwEr9DQUBCQ+LG1tZV2d+jQQb5TIWMIUIGTuOPx/afIgNOjhgFVX/7hTIHT4/sfxBPas/sBJy1Ut79jR3g884zAEIGEb9DdOHsWyTNnwk2nk8l3r6aliSqUungxbpw5g4D//Q8Bb7wh3k6aMAFR1avLtoBTo0ayHfr118jcsEFCez7Fikl+k/9bb+FKSgpOubsLRJ10chLFybdEiQK9gVcY4ERoatGihYASlSUqQVR++Jk0aZLkMyUnJ4vy8+mnn4JQxM/vv/8uIbKbN28K7JQqVUpCczzWrFkzfPTRR9mKVMOGDbF48WIQjHbu3ImMjAzJZbK3txe1iMDF3KUzZ86AgHT8+HGZ2+67777D999/L4B15MgRASq2ie0LCQmRc1kfQ4Wsj/3gh+qZAidxxeP9jwKnQlZrHgdAU+D0eP8n8QT27n7AKaZmTfEUwYlKkKbyeD79NFKXLJGQ3Gl3d8llupqaCt/nnhNV6ualSzjt4SH5SZePHIH/u+/KxLw0Flmpkkzyy+2w0qUR9sMPIHSdj4oC385jPtXRKVPAXKosNzeBKobqioLixDDd0qVLxWfMO+Jba3/99ReysrJkUl7mODEExnDYn3/+CXd3d1y/fh02NjYSPmPB1q1bSyI333YjSDH8NnDgQKSkpIiSxSTudu3a4caNG1IPQ3DffPMNAgMDpR7mTMXGxkp4zsrKSsJwtMO8KkIV36A7xbCqjw/69u0rYcP4+HhRw/bs2SP1DBo0SOq9cuWK1HW3PCcVqpPLUPT/UeCkwOmu+Uv5ATsFTkX/PwLVgzs8UFBwYj6RP5O669WTt9uM84u4TYWIeUhM5OYYTQzr+Tz9tOQpEYgiypXDnqZNZawmDm1AlYq2+JYc357TtqkMBX/0Efa0aCH2GO4joNEuc6HCvv1W8qNYnwZu+Vk/asWJYTq+6cbcoe3bt0v+ERWeb7/9FgsWLADzlhg6Y84SAYWhPIbRGGbjeRMnTpSQGXObmNDNt+KGDBki5RiaY1iNIERVS6uHIcE+ffpIfhLVKz8/P7Hp5OQET09PUJ1iiM3Ozk5AKy4uTvKuaJfbVJqYCM58K8JR06ZNRcVifUFBQejdu/c9JxFW4HTHz6zoflHgpMBJgVPR/f2qlj8cDxQUnAgnBCQCCHOVcsKKdoxQxOM8j+fwu7YYl9XO59p4m2W08jzf+Di/a7Zy1n+v7yyrhRpN6dG7TbnC1/8JNYQQgpSWF0TYYbiLyeGa2kNYonrEheexHLdZThuMkt9pi+U5pACBShtigPu5sBz3EbR4vnYuj1WvXh01a9bEqFGjpF6uCTpaWa5pVxu6gGt+pw2tbq0Pea0VOJny7ipEWwqcFDgpcCrEH6Cq2iw9cD/gdC84MefjhQFOhAuCjzE0afsIMdzevHmz5C8RTjj2kjGQ5Cynlc3LZs7ztfO0NaGKqhPDfcy3Ys4T4SunXWM7WlnjfcZtzLmtwMksf+4Fb5QCJwVOCpwK/rtRJR5vDyhwMs31vZvilBMqcvtORYdKj6Yq5XaOKfcRgDggJxUvTZ0ypX0FTqa5rwrdigInBU4KnAr9Z6gaYGYeUOBkmgvyoOBkSmgxB1sKnExzXxW6FQVOCpwUOBX6z1A1wMw8oMDJNBdEgVONO8KLCpxMc18VuhUFTgqcFDgV+s9QNcDMPKDAyTQX5FGCE0NrTNhmXpJxzhHzpbifi5Y7RfWJOVPcx3KaGsXjWl4T92k2tXNol2WM8600+8Z1avZyrhU4mea+KnQrCpwUOClwKvSfoWqAmXlAgZNpLsijACctL6l+/fqS0M1hDDT4YY4UIYcDVHJhrhT3sQzf2uOYUCxHMOI+bnPuPJ7HN+U4Lx2TxJk0TptamTp16sj5LMNzOCwC38jLCUo5vytwMs19VehWFDgpcFLgVOg/Q9UAM/OAAifTXJD8gpOm/BBOtKEBNOgg+GhDAmjKj3aM4MI37jjZLkcZ58jeXObPny8DY/bo0UPGYOLI5BwVnGNBccBKTtPC4QY4D15CQoIAU9myZWUKlUOHDokyxbLc5rQvHIizc+fO4BQunFeP07UwgZyJ5JwAmFOxcK499kNrW25rBU6mua8K3YoCJwVOCpwK/WeoGmBmHlDgZJoLkh9wIvxwqhSqPVSAOAo4oYOQRJAiOHFfly5dRN0xfsuO6hHnruNn3bp1Uo7zxnH0cNrkVCsRERGiGHFyYA6myRG+qSBNmDBBRhtn2UWLFuGrr77C6tWrBbA4ajmnWiFUsR2sm8oT4YmfefPmgSOfE544YCYnBm7VqpVAXG7ApO1T4CTuK/r/KHBS4KTAqej/jlUPTOsBBU6m8ee9wIlQRDgKCAhAUlKSjPzNeeP8/f0FghgS41xynGOOihHVJEIU4YllqfBwlHFO00LY4X4qUJxWZfbs2dIJTg5MYKGixPbww5HHOQo5B9jk9CtUjAg3S5YswbFjx8QW1SmCF5Up1kObVKH44RQxGjhx9PNr164JWLFuDZJyWytwEvcV/X8UOClwUuBU9H/Hqgem9YACJ9P4M7/gxOlMTp48KflFnK+OHwLSwoULRc1hiIwQdeLECURHRwtsaXlJnJeOU7MQVLTkb0LNhg0bxI6mBDFniXPT8cPJeKlUcR68Xr16Sd2c6oVARHuEsq5du4rixPOpPFFx6tixo5TPCU6cQ0+rJzdg0vYpcBL3Ff1/FDgpcFLgVPR/x6oHpvWAAifT+DO/4BQeHg5OnktVqGfPnlL54MGDZWJf5hgxJPfdd9/JnHVUn6guUaniwvBbenq6gBO/E6g4593KlSvFDgGMuUjlypWTEB53jh07VhSnq1evwtLSUtQpQhnnraOqxSRw2qCt8ePHy+TCVL4YBuRnxowZ0la2d82aNTK3HZPPleIk7nn8/1HgpMBJgdPj/ztXPSyYB7J27ICLYU45TkfyqBZtWpZHVZ9Wzy6dDhHlyxfMSfk4mxPkElio4OS2EEwIGwy3cbJc5gxxIl5++vXrh2XLlkkYjG/KUU1KS0uTyXYJUvzO86lK8TN58mQJydWrV0/Uob59+8p+whAVKIbbGJa7ePEieA5znBhiI/DwGFUrJouzHcyHYl4T9xO6WK+vr68AFVUqblPBopLEkB4T07lNcMutn9o+zrk3a9YsadeD/KN7kMKq7IN74BO37tCtrwLd5lqPZrH7DfKgdrR+NPU9qn49yfVsqgGdXW0cPH/8wW9IZUF5wAw8cD46GrGNGiH+ES5xDRvC55lnZIm1sHikdcc0aoTEsWNN7nm+wUZYICDlthBMCCChoaECIIQshs746d+/v4TnmNzN8Nnhw4cFahi2I8xo0EWAcnBwwNmzZxEbGyvn2NraiiLEt98IPYQhludbcgQyJoL/+eef8oYck8i//vprjBgxQsKCtMGwIPOuCFMM0/GtOtZL1YsKVGZmpuxnXhaPMwRIiMutj8b7WJ5hwgf9KHB6UA8+YPmRe9agVcgUtAr/55EsNiFT8ZSTDV7Y1hwtwv5+JHU+qr49sfWEzUCb8FnIuHL6Ae9GVVx54Mn2gP8rr8CvZMnHxgkEHkLLwYMHc10IJlyoAlHtIaAwOZsfqjgxMTECPJpDGLbjPmN7VHzi4uLAsBs/u3fvFjAiNEVFRUlelFaeoMN9rIfhvRs3boh9fufC7xxugDYJXNrHuF7mWDGsp31ok/uM25TXNn3BUOODfhQ4PagHi1j5Kzev4WnnxvjAtUsRa7lqrvKA8oDywMPzwI1z5+BfsiT8Xn4Z18+efXgVPeaW169fjw8//BBr1659bHuqwOmxvbS5dyz9ymkBp/dcOuPazeu5n6T2Kg8oDygPPGEeUOBkmgu+adMmfPzxx9nJ4aaxal5WFDiZ1/V46K1R4PTQXawqUB5QHiiCHrhx/rxecXrpJaU4PcD1U+D0AM5TRc3TA8yDYajuXZdOSnEyz0ukWqU8oDxQCB64lpkJvxIlEPDGGyBEqc/9eYDjN33yySdYtWrV/RkoAqWU4lQELpIpm5h4MQNPOVnj0909cOPWTVOaVraUB5QHlAeKrAeupqTAt3hxBH3wAW5evFhk+1HYDefccV988QU4ovfj+lHg9Lhe2Tz6deDCcegcrfCNRz/cvHUrj7PUbuUB5QHlgSfLA1ePH4fvc88h6P33FTg9wKXXwIkhu8f1o8Dpcb2yefTr4IVUAadSHn0VOOXhI7VbeUB54MnzgAIn01xzBU6m8aOyYkYeUOBkRhdDNUV5QHnAbDxwNTVVrzi9955SnB7gqihwegDnqaLm6YGEC2miOH3t0UcpTuZ5iVSrlAeUBwrBA5cTE2XU8OCPP8bNy5cLoQWPR5XLly+XHCcVqns8rqfqBYC4s0ehc2iI770G4hZUjpO6KZQHlAeUB+iBi/v2gXPVhX77LW5du6accp8emD9/PkqVKgVnZ+f7tGD+xVSOk/lfI5O2MOx0AnT2DVDFZ4RJ7SpjygPKA8oDRdkDF/fv14PTN98ocHqACzlv3jx888032LZt2wNYMe+iCpzM+/qYvHXhpw8JOFX2GW5y28qg8oDygPJAUfWAAifTXDkFTqbxo7JiRh5Q4GRGF0M1RXlAecBsPHDxwAG94lSqlFKcHuCqKHB6AOepoubpgYjTh0VxquQzzDwbqFqlPKA8oDxQCB64EB8v4BRWujRuXVfzeN7vJVDgdL+eU+XM1gNBpw5AZ18f1XxHmW0bVcOUB5QHlAcetQfOhYXBU6dDZOXKgBoc+L7dP2PGDJQuXRpubm73bcPcC6ocJ3O/QiZun+eJOOi21EGdwIkmtqzMKQ8oDygPFF0PKHAyzbWbMmUKypQpAy8vL9MYNEMrCpzM8KI8zCZ5KXB6mO5VtpUHlAeKqAcUOJnmwk2dOlXAydPT0zQGzdCKAiczvCgPs0kKnB6md5Vt5QHlgaLqgXPh4fpQXaVKKlT3ABdRgdMDOE8VNU8PeBsUp9oqVGeeF0i1SnlAeaBQPHAuJEQPTlWrKnB6gCswbdo0UZw8PDwewIp5F1WKk3lfH5O3zj0zBrottVEv6HeT21YGlQeUB5QHiqoHTnt6wkOnQ0zt2kW1C2bR7t9//x0//PAD/Pz8zKI9D6MRCpwehlfN2KZzWgh0m2uiaeh0M26laprygPKA8sCj9UA2ONWp82grfsxqGzt2LMqXL4/g4ODHrGe3u6PA6bYvnogtDZyaKXB6Iq636qTygPJA/jygwCl/frrXWePGjRNwCgoKutepRfa4Aqcie+nur+EKnO7Pb6qU8oDywOPtAQVOprm+CpxM40dlxYw8oMDJjC6GaorygPKA2XjgtIeHPsdJheoe6JqMHz9eFKfAwMAHsmPOhZXiZM5X5yG0zcmQ46RCdQ/Bucqk8oDyQJH1wMlt27Bbp0N8kyZFtg/m0PCRI0fixx9/RFhYmDk056G0QYHTQ3Gr+Rpdl+wD3cZf0Dlyrvk2UrVMeUB5QHngEXvgpLOzgNOe5s0fcc2PV3WDBg1CpUqVEBcX93h1zKg3CpyMnPEkbK5N9hZw6hY1/0noruqj8oDygPJAvjyQDU7NmuXrfHVS7h4YPHiwgFNsbGzuJzwGexU4PQYXsSBd0MCpqwKngrhNnas8oDzwmHtAgZNpLrACJ9P4UVkxIw8ocDKji6GaojygPGA2HlDgZJpLMWTIEKU4mcaVyoq5eECBk7lcCdUO5QHlAXPyQOaGDXDV6bCvfXtzalaRa8uAAQNQuXJlxMfHF7m257fBKlSXX089JuctSXKFbkM19I9d9pj0SHVDeUB5QHngwT2QsWaNgNP+rl0f3NgTbKFHjx6oVq0aDh069Nh6QYHTY3tpc+/YgsRd0G34CUPjVuV+gtqrPKA8oDzwBHogY+1aPTh16fIE9t50XVbgZDpfKktm4oGFBnAaErfSTFqkmqE8oDygPFD4HlDgZJproMDJNH5UVszIAwqczOhiqKYoDygPmI0HMtat0ytOnTubTZuKYkN69uypQnVF8cKpNuftgUUGxWlw3Iq8T1JHlAeUB5QHnjAPpC5bBhedDgf79HnCem667t66dQvdunUTcDp8+LDpDJuZJZXjZGYX5GE3559DztCtq4wxe9c+7KqUfeUB5QHlgSLjgeMLF2KXTodDQ4YUmTabW0Nv3LiBtm3bokaNGjh+/Li5Nc9k7VHgZDJXFg1DUw7aQ7euEv7Yv7loNFi1UnlAeUB54BF44PiiRXpwGjz4EdT2eFZhDE6pqamPZycBKHB6bC9t7h2betBBwGnS/k25n6D2Kg8oDygPPIEeUOD04BddgdOD+1BZMEMP/HN4O3RrK2JKgoMZtk41SXlAeUB5oHA8kL50GXbqdDgyeGjhNOAxqbVNm7b4+eefkZmZ9Zj06L/dyFacbly/ipSj0UhOikRKUlS+luSkKKQe0y8HD4bDnJcDB8OxZ18YjiXq+8d2Hz8aBe4393bv3R+WfV14fdLlOkVhf2Io9iflfzmSFI4hIXOh2/QL+gfPxOGk8AKVL0hd+5PCsC8xFHsSQ7LvJd4vx5OipP08XjB7+e+nqezGJgYjKSlC2k+/ZxyNwZGkiAL73VTtyZ+dMPH5gaQw8TV/y2x72tFo6UdB75n81Wm6a8N7Jj4xBLxXtLbzfj+WFGn2ft+XGCK+5z2u/z80EsnJcUg5EobUg4FITTDjZb8/Ug8GIFnuE327jx8OMf92HwxA6n5fpCRFIvmowe+pcUjeF4zkPYH5X/YFYc+CKXCv9C1iJgxG8t4ClC1IPcbnRvsg+UAIUo5FIz09EieyInHipBkvWZFIS41EcmIk0lJicPrE3juWMyf34mR6PLp1bQ8rq/o4uNcfZ0/uu+OcnGUe9vesjD1IOar/P5C/yevXrvyXgu5jTzY4Xb50Dt5uc+G58294ucy897JrJrxdZiHUcw4GThmJT1t0wtdtupjlUqpNF3zYtANajxoEH5dZ8HObjSD3Oeg0fgg+MeN2058fNu2IXn8Mh//u2eJvfxf9uqpje5Swa4ASWyzzvby0xQrPOlhB59xI1vxekPIFOteuIZ61q49+Wwch2GWu3E/eu2YiwnU+BmwbjBJ2FiixpeHDq78AfsmtX8/a1UMlh3bY7fIPfHmfu8zF+p2T8YF9Y0Pb8+/33Ow/rH0v2FngNTsrLNwxEcEuc8Tvfi6zEegyB7WdOhf4nnlY7czL7rOb66GTcz8EucyR+z3AZTbcXWainEMbs277C3YNUdyuPoZvG6q/33fNhKf7Avg6TkJC77eQ1LYYEjuY6dLuaSS2ewbBK3pImz08FiFg0wgc6lYSie3MtM0GXx5tqUPs71Xh5TYPXi6z4BWwBJ5Te2H3qy9g9wvFCrR4lnwBPm++Bs9XXyxQuYLWI+cXfwruH7wOr7UT4B8wD+v/mYO5fedhwUAzXQbNw+xe87FuxhwE+8zFVru/MHZkZ1nGjeoCbeG+vr3aonfPNhg9vDPGj759TDvnUa1HDe+ECaO7wsV5OrxdZ8n9cfHC6fvApP8WyQanK5fPI8BrKfzcF8DfY1G+lmh/W8xaPhUfNO+B95p2x4fNe5jl8j+brqjQrT+2b5uHUJ8liA6wxcR5f+LtJt3wfjPzbffr1l1Rs98geLguQLDXYgR6LEa0py1a7xwEnWMD6Jys9It9fegcG97+ru3PdW0NnVMj6Jy4NpR/GGuH+vh5ew8EeCxGkMdiuZ9iPZdhvttfeM7JBjqn/Lb3IbYxr347WuAV56ZYv/tvhHsuRajHEvh4LMT32zpB52gBnaMldFvqQudQ/+H6MK/25bWf7XJsgL67RiLK01Z8HuCxCPR7j13D9W13sjSvNhv3xbE+ftjWWXwd7KG/3yM9bWG9s9+d97tWhv2Ve98M+uRQH3V39Eaw5xIEeiyCn5ct/DyX4NCo75DRTIe01ua7ZDTVYc/f9eHnswK+PssR4DYXiYM+QnpTHVKb6pDWSoe0NiZov8FGajO93dQWRnaNjuWrvjY6sN1J/d9H4K5Z4m//wJXw3zQF3m+/Dm+dLt+LZwHOLYjde53rO7k3QmNWwmnZEgz8fhV6fLIavT43w+WL1ej2f6sxsOwq7Fxji2D/RejauSXK/lABFSpUQYWKhsWwXbVqNVT9qRoqcr/xce28R7D+8cfKKF2mPMaM7IEg7yXw91gIf4/FuHTxzH8p6D723Dc4RfotxcYts1CqfR+816w7PmnV02TLx6164t0mXfC2TSe837TrHXb5nfvfa9rljv151c+2fdWuF9Zungm2Ocp/KZaumSFlCXx5lSvM/Z+26ol3mnbDD136wnnrHET4LpWHYJzncoxxGad/cAv4EIAa4X2XLiixrQV0jhoU6ffrASm/2zbQOVpBZ1cbus2/QWf3G3QOhBtCjjV0W+roj8l+C8P+PGw7WuCLre3g7j4fYZ5L4eexCHwAOrrPxtvOLfXAYU/wy6P8/ex3sIBuSz3ocrPLfQ58uLIv96rTCs84NcIstz8FOAh9EZ5L0XBHXwN4WIufS3sOwMdu3R/Q5/RrXeg219Ivxm3ntbSro/f7Pdts6JOjBax39BNfa7Aa57kMU10n4Wm5Nwih9+r/fRynbQIM/S/3jJEN3lMCN/e4Nx0b4v2trbHdfY74m3+8se2DXEYZ/ijIWd4axZwb432XznjGuYnhDwGjeu/aT97rljnudaP7Q479ZriX8nHPOFqgzLZOAnyhnkvg57kYvn6rsHfab0hvrkNqWx1S2xVwaa3D8Rb3KMNzmuuX1DZ3nnu8VT7Kt9NJ+xLGl4ef9zKBJj/v5Tg4oYIe9jo/j8zRZZDW5YX760POPrfV4XhrHTKGfIYTY75HWtcX9X1sr4PW3oyB/4e0zveuL62lDsldSyLE6Xf4+q6Cv58t/N0XwqfMF9nA5KXTweMeUOTzzDMIev99cJ0b6NCGu9FiDFnasXvVkZtd315NERK7Grsdl2B0jZXo87UeTAgnD2Pp/dUydP9kCbp9sgTcNq6j15e26PHZUoE34/3adv/vVmHA96vguGgpYiJtMWpEd1SsVBW//PKLDDvAoQcedGFOFCcGrlSpEqpXr36HPX6vUqXKHfvuVV+lSlUwsF8HhPguRaDXYvi5mwE4hfkswe5d81Gt10BRbfILGZ+27oW3G+uhh9u5lSM0fdi8G2oOGo8m46fjxx7D8G6Tzvi0dU+83bgzKvUegWYTZ6Bav9FiKzcb2r7/a9FDFKXpS6Yg2n8pIvyWwsl5Dn7o3BfvNjUt7BF2CHP/s2ovyxvWHfBRyx5gPz9o1g3/s+6ANxt1lPX/tegOnq+1M+eayh33EfCo6hE8YjyXYcnuqSjh3NgATo0EdJ52bgyvE/H4LXCC/iF81wfGXR4sjpZ4fUcbjN27DnapgZh5yBmv7WgLnb0FdA4W6BQ1F6uTvWGbtFseVrkCitRtidecmmLd7r9FHWPbqdj4eixEWSo2DvXxnktnlPUaaLqHuENDgZgqviPxvmsX/YOabeEDcEtdOfb6znZ6MLyrfwhFDdHPZaRAExU+qjX8nq3obamH/rG22Hc+BWP3rsVThAbCwV3t5uJ3R2s852yDjhFzYJ8ahHXJPijjOVD/sBYlpQH6xCzBsPhV+n4I+ORiR6vX0UL8Sz/Lw9tjkfif14HqmfhCO9eUa0Pff/AahEo+w/HCtuZyv+icbQzAZIUv3Xuj+Fa2ISf8aP2xQgknGyx1myr+5j1Dv89xm4zibGtu/nVoiLd2dYB7Ziw+dO2qrzO//XK0xBs722Hi/o1yr09PcETJ7a30cG1fX7Y5bEeDoD9u30t52Xa0xFvOLbDFfWa2yufr/y9ilrRHukGpKTA0UU3p/z5OTKiQN7BQwer6Ik5OqoITY3+AgJMBnlKoEnV9CRlDPr0rsKW3oGLzAQJc58DXdwV8/FcjfpY1uD+1pQ6EmMshdsgY9LEe0IxATqCutR7Wjrc0gE+zu8AaoamlDmdW9sTVhEBcOxqFa8wbHPwFjlOR6/EWLrjMws0LWTgxoaLsy8tvon61fRqRq/vAx/9f+HstgX/QSvg2rJYNPwSciPLlwTfl/EqUACEnJ8DwnMD33sNpDw8EvvsujKGI57KM78sv49CgQTixZQtSlyxB0IcfynlybvHiODJmDPZ37PifsjnrMv7uU68qgkJXwM97CSY3WYHeXz4cWCL4EHj6l1kJ2/4eiHJLRIzHUSzo7oo+Xy/HgDIr0fMLW6wa6oXdy2Mx5Md/5VwNmKR8mVXo89VqrJxgi/joZZjzzzBQUfr553tD06+//oqqVasKEHE7L9ghGNWqVQsccZwLt3/66SewDEGqZs2aMjYU1/mBtUqVq6J1Kxv4uM1HiI9edCh0cGLIKMR7CZqPGoE3bRjq6oo3Gumh4CMCQeteIBgQkPjwF/WkcWeBIcLDyKVr0GHKXLzcoDU+bnmn4sPvVJoGzl+BsP0JiEw4gqMZJ9Bo7FSUtGiDtpNnI+ZwEnYEhSMhJQ1t/5qNt2z09eSEDwLYm427of+08Yj0XwrCnq/7QtQZOBhv2uhVrJz10wbLcT/Xmk3jbe0c7Zj2nXBkNXoK7H2D4BUVhz/X2Ak4vdOkM37oNhjLd3pge1A45jrsELv0kbENbZuw9U6Tbpgw7w8JKfIv7wiPpfKX+AdbW93+65tKBRUJ+/rwPrkHdYMm6sGJqgWP8a9/qkRUi/jg4V/99oZ9uT2I7Oujpv84TE9wQLewvxF2OgF2xwOg21QTnSPnIfLMYTQP/B2LjrjALSMKz1O9+Y8dKzzlZC0KB9UCtp3Kxx3hli310CR0Gubx7T4NOkStYF+MVChRiQwqEvuT10PXvr484LxPxiMway+SLmaibuDv4puSW5th+J7VOHXtAjpHzderaHk9AOUBbYGGO/ogiJJcswAAIABJREFUwtNWwqJ8eFN5ogIlYU3216Eh3DOjUStgPHSba+r9Kv42+Jzn0s9UXggPBnj7D1gJ7HXD3wlO6BE+C/8e80LChTS8ur0lXnBujLmHt+PYpRPwORmvh4K8+i9ts8TbW1vAyX22+JrgEe6xFB4eC/Dltva3FT5R5ero28a+8P6g78XGbdCU/Wy3XGOqSQ30C/tppHTymjztaIWJ+zYiKGs/4s8dQ0DWPry3q4P44FO3bticEoATV8/iI7dud15frU6xZylKqnbPRHrYwmH3LLzpTBWVqmcjw/1MHxv87NAQb+/qCO8T8XrAp2rH34OmksrvgCqp0T6tTvv6co9MPWiPbuH/IPpMItYc85LrWcajLxxSg5F19TzG7VsPnV2t2/7Rymev9erkHNfJAnq83339ViNs0wgc71gcaVSDCBUtdDjOsFcbA2A01a9T2xvAg+oQ9zGERcBorsOpWda44LFQD0Q5FCuqM+m938alwPW4ejAEN04ewwX3hTjeppgoNyf/qInrKfG4utcLqYSbHGoUgYThsJQuLyHEYaKoY4S9yNW9kNbmaQnLsR1pHZ9F5shvkNqhGNK6l0TmsC/1INZWh8yhXyC952vS3oyBH8r2ySk1kDn8q7yVsrY6gbz0Hq8itfUzAk4XXGYjuaEOZ//th/Pbp+PakXCc/KN63uDUVidgFz/HBmyzv+di+If9C9/+Le4AI0JP0HvvIa5hQ/g++6yAjbEyxG0uge+/jzO+vrmCE+EovHx5JM+cib3duuGUq6uc6/XUUwh4912k//svrqalIX3VKlGljOEor22fbz9FgPsChITZYm6vZej9xW2liUoQ1R/9clsV0r4TcrgQePqXXomen9uKesR1n1LL71CRNPjpX3oFRlZbh93LYrBpUiC8/o3HhdNX8Je1A3p/ZYtdC6OQfvg0Thw9i+GV16LfdyvusMP2ze6+DDHhy7BhzR8CM9Wq/Swjg1eoUAEVK1YUmCHkEHa4j7BDSCpfvjxGjhyJqVOn4vvvv/+PksRzCE2//fYb7O3tsWfPHnDsp4CAANSpU0dUpo4dOyIqKgrJycmoX7++1JsXgHE/Q4QN6tfBVrsZCPPXP4P4uyxUcAr0XCThrkHTJ4rSRGip1GsEus5YgDZ/zhbgoOryfZdBqD/iD4EmAkLtoRNRrvsQlO8xDFEJR7AtKBzWY6bgy7Z9BC40aOD6oxY98NuQiSjbdTBet2oPj8hYAY53GndGxIHDGLJwFZ6p1VTWtKWBmrENbr/ZuCsajxiOIK/FktdEcOr0+xi8YdNVoI5tJ6S9ZdNR6qQdQuBbjTpKeJD72RfuJ/yISiTqUVdRwIzrI+z8X/PuGLdiAyau2ohhi1fj7MVLGL74X7xm2Q4uIZHY7BUgClro/gTMstuGNxt1yBWcCHWdJo5BuO8S0N8hHkskT6ji9q63Q0UOFqJGOKWFgH8tR505gl/9x0K3qQa+du8rD2H+598vdqk8OCr4DMP6FF+sPuYpMPShW15/oRtCR2sro034TCRcSJUH/+7MaLQO/0dGHH/aqTH2nDuGij7D73zoCqA1RLddw+Qhwtwa3rCEj0G7jMItjlZ4c2d7fOXeRw9ejlYo7zUEFsF/6kNfhrAOw2BUFH7xH4vqfqPzVl0crfD57l54Z1dHefDZJrnBP2svdJt+hWXwZFA5cMuIRu+YJXcHJ0cLfLetoz7c4rFEAGTz7pl407m5Qa2xlody31hbnLx6Dj4n96CW/xhU8xuFLalB2JoehnoENkdrTEtwwNfsn11tUUNmH96mf7jnDGPxAcz+bqgu7T917Ty+8uiDF7e1QHXfkWgSMg07MyIMoJO3WvOsk43kjtHXhKZgjyWi8tXa0VOgiWrKR27d8albD1gE/YGXt7fCs1uboGHwZP11IGQ4WuKl7S2lD+yHKEQODUVB+sStBz7d3RO1Ayfiua3NjCBWHy6jUlbMyQbPOtvg6KUTGBi3XK7FmL3r8Pv+jQg/c0iu0R1grMGHowVa7hwo6hhzg7R8Moa+JJ/MiXBmjcYh07DpuD+2poXCOuQvAag3draHR2Ysxu/bAPvjgZhzeLteOdpSF+0j5mDknn+xLT0MVsGT9eCl1Slr7V6vhG5RC7D3fLKAXSn3viA88ZpN2L/xLveMXp0c6DJKQoq836naBO2YjqO930J6Mx3S+72LjH7v4sS48siaXkcghkpS1j8WSO/1uj48xdDVgA9waqYFTvxeWQ86rXVI7/U/CWnlBj3cl97jFWSO+g5Ul06MK4dbVy8hc0QppHV5CRd2/S3qzZVYF71ilQOc9PlKTyFyZU9RbBjqCnGYgJQuL4tKRrAinLGt15LjkNbjVWRNr4sr+3318NdShyvx7jg1v4UAzpXoHbi6xxOXgx0E2Hgu4S83xUhAsqUOKY31Ns5tGYuUJjqkti8ufb+6zxsnJ/+aJzhlNNfh4MRK+rCi51L4h66G398D4f3snaE2Qk/I558jccwYgSYCFEcEJyz5Pv88js2YgaCPPkLA66/jtJdXruCkwQ/LcCqWqGrVcC0jA34vvCBKVUTFijg0eDDSVqzIHzi9+Sr8109GaOxK/DtpKfqWWoUBZVZh4PcrBYaWD/JElGsi4n2Ogdt9vlmO3l8vk+1472PY45uMGPckzGq3XcCJKhFVpCjXI5jaxClPeCJEEaw6f7gI/b5dgTOZl7BsoIdsz+/qgjkdduJIVAZGVF13BzhRCZtkvQIhPrZw2zkLjawtUKVKNQEkS0tLgaKhQ4eiXr16AlDNmjXD6NGj0atXL4GnunXrwsfHB3FxcRgwYICAD0NyxuDD74Skzp07i11ra2ucP38eY8aMEXBat24d1q5dK1BlYWFxV3CqXv1nUcJWLBmPiMDl8vzhM6jQwYnhrn9sp+CD5t3xZqNOaDRumihA9j5BCN9/CFt8gvBO405o9cdMxB5OwudteosiRAVm6KJVaDDyT6ScOIn4xGMCD6U69BMgMYYQbjOPiRDzikVbbA8Mx9JtbijffSj2HzsuawLVLwPG4mByKqr2HYX3jPKgROFq0g1Vew2A6875AiBs97i5k/C6dWdU6jUS8xx2Sv1eUfGYabcVn7TsCYJZxV7DscnLHy6hkdgaEIoqfUaCbfzX1RtV+owSkLMY+SdWuXrhq/Z972g762WbX7dqh2d/awbPyDhpN0OLbHfpLgPxVM0m6DB1LuIOJ+EzgzJn3Pe3GndD3UFD4Lt7IUK89cmxTPJtvnOg4SHCv7zrolnodBw4fxx1/cdgYOxynLl+UcIkLzk3gVtmNDpGzsVPXgPhdSIOTUOn4VXnpqjsOUDCb4ShV7fzL3kqClqoxGhNJWLzb9h83F+gjKpS5JkjqOw7QiDsKScbUN1pHDJV/9e/ZsPRArV29EKYxxJ5cGvQxHDLs3KOIZxlVxtdouZLO6nYtA2fhe1pYbBN3IXgUwdQwXuwQA+VrZgziVh91AOxZ49iSPxK6LYYqSNavVwTSLhsqiFKDR+w9NMzDGturikg2T92Wd4PQUdLUTcYbqHawYe3l8dCfLutw22/sx5HSwHT6DNHQHtUtjxPxKGm/xhYBE5CYNZ+fOzWDWuOeWPsvnUCmlS8dqRHoJgD1bQ84GfTr+gbsxT+WfskfCd92fgLmoZMh0tG5F3AiQ9vSwx2GS0Pb/pcSwbvsmuYvu329QRMD15Iw8YUPwGJ0FMJIGDap/hh37kUVPAegmKOjbA40QVrj3lLewnZxR0s8c6uTog9myRtczjuLyEuvapjdM9oipSjFeLOHkWr8Jni/6ccrfDitpYIOX1QwnX/ASdHC1Ta3k3UPf6BoM8nszXKJ9OH6Zi/1y/WFr/4jUbT0OmIOZuE93Z1FKjj/bwgcRdqeQ2S+51KHUH032PeOHIxHa1Cp+Oz3T30PjS+Z+R6MqevDpzTQvAXR9SnmsXrtKmG+OKu4ORoAaudfSUfK4h/0XrbivpxeOQ3kh90vIkOZ1f3xY30Q7jksxzXjoTiStR2XPRehiuRW3F1rzdSO76AzGFf4XK4Iy66L5cQ1tm1g5BsqcPpBS1xKXSLXr3JoTgJkFC9oprVRIfMUd/ixsmjElpLbfOUqFdZU2vhSrzHf8HJoNjsmWkl6pivzwoJ1SUN+FAfojPkJWWD07FYPThNq4Mrez1vg1OsC07Nay51XT0YgDPLu+JYHR3ObRqJy8Eb9Qpbbu1up0NKIx1OzWmE68f3Ir3XW0htpQ8NpnUujqsH/HByco1cwYkhxMRBH0vyOnOyGJ7z3zAZ3m++dofaROAh7ETXqIGLe/fK9uGhQ3HSyUkAx+/ll3Fh716Ely0L/5Il7wlOtLdbp0PK7NnI3LgRnk89JWE8V475NGIE0lauvDc4PVMMftP7IzR+NRyXLBFVh7lD+nDYClF77KeFYF6XXVgxxAupCacw9teN+NPSHkfjT2BBdxd4ro7H0bgTGFrhX/hu2Cdht+nNnLFjfiSO7T2JkdXW3wE+muqkrZnftKiXG9KPnMGYGhvQ95sV6PLRYsxosQ1JsZl3gFPfb1ZhRLWV8HC0RUjAInTu2ByVKlUVuLGxsUFgYCDc3Nzg6uqKRo0aoUOHDggJCYGDgwOio6Mxbdo0NG/eHAkJCUhJSYGdnR0aN26cK/gw/KaF9Bo0aCCqU79+/QScuL9Vq1bYu3cvGjZsmGt5ghhtVK78E6b8MQCRgcsR4HnnC26Fojjxr1gmVq/fPBNft++Nd5vqQ3QEor/WbsFztZsLJBGIWk2aCasxUxB+4FA2OLmFx2CU7Vo8VbMxNnr64Y81dihRt+V/QnXGEPGqZTu0/nMWjqZnolz3oagz9HfsP5aCMl0GSXI4gYRhO+6ncqSV5VtyX7XrjfWbZ0kiOJPBF/87HR+36oE3bTqhxsBxOH3+AmZsdILl6L+w/2gKes5cIgoQ+7Nylyd+GTgWS7a5ISBun4QYfaLjMdp2rShdq1w9sckrQPKVcgv1MXGdeVmJaZlin/lYUQmJ0j7mOFmPmYq4w0dRrttQfNDsduL7O02744cu/bB169zsZHAqCCNcxkInb0IZHrp2tbE8yV2mTNFt+En+s+fDu7LPcFTwHobMK2exKNEF8w45y0NszhH9g4TwwjCKKFPZIbycD3JrgRaqM3w4vbqtBZhDxVBGVd+R+rCHoxVcMqNgYwxOjhb4cmt7eLjPR7jHElE9GJ6zd5+Ft7a2MLTf8KC1q41OkXOxMz1C2v7GjraSM1XBcwA8T8Ri2J7V0K3/SWBn1qGt0K2vghr+YxFy6qCoGv8ND9Kujag7ZTwH4MjFDJT1GqRXcgiB9vUEGPjglYT3nA9PJ324ZbabPtzChzffpKu/g4oYk+CNAIH2HC3hmhGF7z0HokfUIiRezMDcw9sw7/A2pF0+hYbBf6K63xiBwOKOVgKIDE3mXreNJIX/6DVYQozVfEfpH96sc0tdNA+dcXdwcrSAzY7+klvDdmuwOtn199tvztnXx4/eQ7HnXLIBeixx8HwqOkTMhW5tBcw5vA1TExxEkXnXpRM+cu0iodT951PwtktHMDfs8IV0/fXf9Gve8Lf5VwyPXw2/k3tRXAvj2lsIeIWeTvgvODk2xIfOrbHDfa6EorW299+l5ZMZ3Zv2DUQtG7FnNVYcdRcllIokFTIqf/9j/tq6SqJE8R4noC1LckevmMVy//wH2ASarKHb/CuGxK9C+OnDcq/rgVCvRBEi8wQnQzK4n8dCgWwtGXzf1Fr6ZHDCQRMdzq0fAqo+KdZ6VehGVjIyBn0kKhGVlawZ9ZDa5gVk9H8PmYO+w3nHSbiyx0MPFvOa4RIBhHlFeQAIE62p7BDILuycIXYl1NdUH+qjKiRljRQnvuF3cPyP8PNZDiaCE0D4nUqOsUKUDU5Ho28rTvG7BXKocl2O3IpT85vr64/eicyx5ZBsocOZRW1wKWCt7M8OURoliafYMFz3I26kH0TWlN9wvLGhXuaDdXpWD05//qIHL6NyzBfTJ4NPgq/fSn0yuNsC+Hz32X+gSQMnKkTngoMFnBL690fG2rV6cHrxRZwNCkJY6dLwf+WVO8Apt1woQlO8jQ0uHzqE4M8/z85nYtL4kZEj8wVOvr2bISTuX+x2WIJRP69En1J35jX1LbUckyy2YOusMAQ7HcSJY2cxoc5mzGq7Q5SmTu8tkNykWI+jGF5lDVL2ZWGytQM6vbcQfb9dgcToDCzt546eXywV9UqDJVn/sAo9P1+KcTU3IjPpLNaO8dMng5ddJYrWP6233wFO2cngS2wlGXzEsG6SDE5AYQJ3jx49ZB46KkulS5eWkJyfnx927tyJNm3aYNasWQI/hJ758+fDyclJzsuZ9J1TeSpXrpyAl6+vr4AU1SiG/bp06XJPcKrIZPD+HbOTwfn/ifHyyMGJ0KRPBl+An3oNkBAdc5moJkUfSkSjsVPwumU7AQnXsCiMtF2LhqMmI3TfQXzcsicIQMztITg9V6e55AD9tc5eQliEHSZRayExfmdojIrSr4PG49DxNHT7eyFK1GuZ/Z3KE8NfPw8YK8pVhZ7DswFEksGbd8eMpVMQ5W+rTwZ3moPvDcngrKfWkAkI3nsQn7XuLSD0r5s3JqzaKGrTvqQUlOrQHy/Wb4VvOw3AnqRjqN5/DPrNWwa/2H34pHVPCTU2Hj9d2s3+acBGxYn2CUO+sXux0sUTL9ZrhXZ/zRHAY3I7wYmqW+TBwyjbbYgkjbO89nbf0rVMBte/hUZoWuw2Bc87NTY8BG+Dx9JEN8kr4WS9/AuZSgXBqZLPCHlAcpsP4289+oMPQz60OdXKeOZsrK+iV5u0/CJjMLCrjSYhUyRv5B0+jNZXlfyagKz98pc+Rxxn8u++88n41rO/PmfF0VIULeNk8DBPfTJ46exwixF82NUWRWx7erjkj7QInYEd6eGwPbJDAE0edhuqYflRd7SPmC3qASHFPTMGzzLJmcnqfPMvW72xEch4d1cHRJ9NRNfI+fo31OThyDyeutiQ4ou+DFsyD8a4v4bwYn+jZHDm2fTZNeJ2Lpnx+Y5W8iYX20IfU3WiIvSDR1+UN/i75PaWYOiMEDh8z79y/LXtrfVKxh15Svp2f7W7pzz8awdMEIUqW83Z+DMaBv2J7elhkmem32/0hpejhby6z98nFTKuoz2XYY2WDC6wrQ8FVvEZobfDHCenRnBMDRbI1m38WcJccw/vQAlHSwlPrUn2xkqDyscEauYR7c6MQUn2gcoS36rMqVZuqikKJOHs6909DfBnI/fOWzs7IOR0Aj7nfi2fytEKLzg1hq3bVHnpgW2n32e5Mp+MwGSUbG/fAF/t7oX4s0fRMuwfVPQZJlDKsCNDjlQ/GbLTrf0RzcJm6MO09vWxONEVXSWvrXZ2SPiOa29XG63D/5br9D8mhm+orr+n2LcN1UW5HLl3DeSPkzvugYbyx4D97lkCrGy7j/8axCxuJ3lDWmiNStC5DUMlbyfFQofMkd/iStQOpHV8RpSiK5HOODW3KdL7fojLoXa46LkYl6O243KE021wCtqgV5UY2mI4ywgkWA/DXQzLXYnZidR2z+qVG4bZCE4zLXGFoGOU4ySKzYD/E4VJhh6QZHArvdKUA87uAKeer+PEuLKiEKV1fh7pPd/G9bQDODXHRg9OcW448XtVyVU6s7QjLv1/e+cBVsWZ9XGS7H7JZlM3vW16N73spidmo7HE2LvYQEXsDXvvvSv2LoqAXUFFadIRO4giIL33Lv/v+Z+5g1dF1KiXq7z3ecaZ+847bzkzl/l5znnP8VkPAlLyoPdAzZfAG323WhAg/4PiqGCkT68rdcqhsCV9qv4Gaq9Sx/8omjR9vgzlEN/2Ac0Z3GsNvLm8/PBKeNb9rkJoqhCcbG2RvGmTmNw87r8fWQEBNwROhKMjP/+MLG9vBHzwgVyvwxXNd2f79EH8kiWXlbN/482jjsEZ3N0e4xvRGfySXxPBhmY0QhO1TGuHemJmGw1kxtRxxIQGzqIhCtp5Dqe8YrGkxz70/WwVYsPSMKXpVlg+O1+0Vvy+sJurABL9n+gUrkOT7XvLMPi79TjlHQuHMT5o98w8ASa2Y/XqYkxsuBWRoUlyjc07y9Djfd0ZfDlmTRuAb65wBic80STn7e0tsERNUnBwMHx9fbF9+3bs3LlTNEwEpaVLl0rZl19+KVoh+kTxemNncWqLPv30U8yZMwfh4eGgGZB1dFDr2LGjgBO1UfSjMgYurc63aNO6MTzcFgg4GQOTfmxycKIzOLemg+3E2Zovevr0cKXbLr9gLN25T0Dnux5DBXTqDRkvZrTzCUliVqOG6Fx8ovj9/N9vzbDF4zDmu+wRiGBbXWYsEp8mOlfz+4tNOuO3AWMEinrPWy6Awv7eaWeLo2ej0G/BKgGSyRuc4X38tJjHXmvRVSCNfk296QzupTmDe+xbiN9698ezTQxtG8DJ+3gYPuzYB4/Xa4PVrgcxfPkGfGbdX0xq9MWiD9XXNnY4G5sggPZOux7wPx2BGZu3wy0oVBzHCY8cr75xJSChaa3bIazYfUDg66FaLVB70FiRS41OfWDxU0P0nLsMgeFnpS7nxY2hB0bTGdxbWwHA5e/b98/Bi+XO4EbgsaU2/vAdj1PZF2AVNEM0TzklBeJr889tDcVxmT4f9X1GwvbYEryytxN+8B4G+s90DJmHpn4T8eSO5qA2ZyY1OnRk5stqS2009p8kES24oq594DRxqH5kW2N0C10oflTt/SZidbS7aHAeEO1LfdxPZ3C3seWmImo+qG26tHzfaOx8ARnAib4qfJFSs0XTosXG77EpzkczyW38Hqti3NE1dCH4cqcPFM2O7Ov5Pe3RPHAaHpRVWnTWrofXXTvjcHqYmHNoermfGg/2JRqnOuLX1fs4TXVXgJNLPdTbpZtbtBV0013H4YErX976i9MATkEZEeLv894+G9GEdQ6Zh4a+40XDQdigqWfoqXUiS65SJLDRT6xN0CwDVNC8WBdvuXURMyvNq60DpsAmdBHe3t9d7kcd7xGwP++K83mJaO4/BQQQLaSCZjJ8bntLzRn8gAba1JK57Z+PN7e3veRQzXE71cE3HoOlf95nmlqp7fvecygsHH7CuHBHTDnjjK897RCVn4yHtjfFy3s7y30hNHGjVudfu9rioW1N0CJwuqa50uHJqY7A9tGs8/iCKyWdaouWUuTvXA8v7OkkCwvEp03ASTMvDnMdUf7M0BztuG8mnqY/mQ58usyd6shqQ5qmqYGj/xSdzel3RYi/kJ8qKxI7+k+SBQ39j6+QZ4ZmSa5+JPgsi9qHiWe2XJL9ltpoEzRD7g8dxNsHTpffBtuj9qqZ3wSBs11Jwfjda6gW7sDwHw1q0+YatJP8o+zpvRpBDgMR1/5BidWkv+wFnBwGIddtHmL/sEDysI/FL4hL+wklhB1qnLKdhqMwdDcu1LVAxuK2KDzuqoHT/BbI998swJTU73Wkz2mMeMv7yyGEztU52yeg8JgrEjo9pkGT5X0CVwJOsxuhkM7hBCLGSBJn8H+KLxNDJXA12pGVXbX4TEYaqfLx08fJ9jkURx9FUs8XEdfm7yjw2yQaIWqUSpPOIW16PYPGaZf4Z9HJO3OxJfK9Vsl8clzGoPh8MOIMTvHxbe5H0emDKMvPQmHwNhSFeyJv3zxpI31+SxQe2YGL2cnSR9aa3gKN4s/VwgJ0BpcVdLozuG2zy+DEGFQqAqeQb79FQVQUTnfqhJipU1FWUoKA996D9xNPICckBD7PPivH2YGBoO8STX3cQn74ASgrQ8KqVTjZti3Cu3SRuvSTOtqwIVK3b0d2UJAcez3yiJjwjMeiOYPPh3/gMszttuwqaCLc0I+JPkrJ0VlYbecB56n+yM0owOhamwWiCEWBO8/By+E0Jjfeii5vLMHBtSdxNihRQMp7c5hAVY8PlmNG6x1i2qN2if5M3Oy+XSfwlXAuE6sGHsTm8b7SLuvPbr8LexeHIie9ABtHeWPoj1swo+MScQbfsGaswRn8UniA77//Hi1atECTJk3ElEb/pZkzZwosLVmyBDVq1BBzWoMGDUQTtWzZMri7u0tdXtu3b19079693ORGaGKoAbZx+vRp0E+K32vWrFkOTlZWVgJUNNVdCU5c4Ve3Tu2rnMF1YNL3JgUnH/fFYu7qPWUU6H9jvLqM4EQnbv/TZ3Ag+JiYoyZtcBafJsLARncv0Ui5ePkjIjZetDb/qN0SVtMXIjYlDev3e+KjTn0QHhOHUSsdNEBq0VXAiRqq/MIiuB85jsCws9jqHSDO123GzxK4ocP44RNhqDVwjDhuE164gq7JYDuBPAa5DPS0R/tRQ2Xlnw43LzTtLNccj4zGR5364rG6rUUDNsXBBVzl5+LlJ312m7kYboGh2HjAS7RI1HBxVRw/AxavxkvNrHH8fIz4K9HJnBBFvyzOtaT0osyHc7KZZS9aJc5nj38Ies1bLtontvFMow4CXXQG7zxmGIIvcwZfhC93dL7aVCQvE65yqifOr8ujD8A6dKGAh7yYDM7I9POguc7u5Bo8uq2ROFjPj9wlzrMLIvfgNbeuYi6jyUx8OggKTnXQOGCKvKwXnt+DlTHu4gfzwt5OYsaxPboES6P3i6aLzssEFq546rJnEI65LxffGvrXUHNADY62GsrI3KK/CDf/irbBszSnZ8f/yYswKOOsaEFEY3RkgfyPf3GUq6zm48udS93FtOdUB3V8xyK+IF0zz1D7tKW2zKu4rFTqeKWewLaEADy0vRn+4zEQW+P9xAzGtmdEuBhegjS5MfbOJWdwvrw37ZuBp7bR+fla/l9/4v5tjeSF/MGBnqJ9+dbTTrRj9lFuaB88Rwvu6VRXnMLnR+7WnKKd6wvg/kgnd2ptBGjqgrGg+FLnvVkRfUCc9+lsft/Whhgbvlnu4YLI3eA9k/7k2j+kjwVuk8TxnhoPcQZ3t8cLMBFKAAAgAElEQVQvdAa/0rzoVEcc+XcQVA3g5BznKzBF2XLlGBcYPL69qawm25sULFqywIyzIuNn93TA3qQj+OfOljInOsZT6yP+Zs718eiOFhKagSsAdycGCsAygTQBluBCYEwszMSBlGNoF0xw/BWtdvcVTRODowYeWCIO+R/u6HD12PVnxrm++OpRVtSaEp7+tbutOKp3DpmPLkcWYln0fumPq/z4LHNxw3diXv5NNIP8rsleWyVI7RXBVH/WaZp7YlcbuV+U98LIPSJ33gcJscDVfS710XeP5k+mOYOvhO/OqYjp9jQSW16uERJwWt8Xubuma+A0pIZolHRwKghyRtqM+ki2+wRFEb4oCNmDonBv5PtuFE1M+pwmyPdeI9dmLu2I0qSziO/0oGiQuPqOoQpwsRTFkYEoPLYfxRGHkTbzDzmf5zoPxef8UZoeK/5TqUM/BYNOhqyykZVoBCdxBu/0iKYlM9ZkGY7jWt0nzuYlcaeR1PN5gRuurksZ9ikSezwHroxLsH5UwIxgRU2UAJr1o0i0fU6OE7v9C4k9X7wEe5YMcfCqrLxjCAVuXIXH6yT8guF7ytCPtVAKbS3EhHhm9H9BXyxvd3t4B6yB17TeVzmDG8MKj2leC/rkE+QEB8PjgQfEL+l027ZIWLYM4dbWiOjdG4effx6e//iHHHs+/LCY7S7MmCFO5XQuFz+pmjVFoxS3YIGY5OjPRKdz7yefROzMmYhbuBA8x2O2x+vKx/L0E+KDRWfwVaOXSqymck2QcbymT1aJuW1Fv4PwczmDPYuOYOu0AAz6Zh1W9HfHmYAErB/pBefJ/ogNT8P8znsFtrbOCMThLeE4sPI4hv3iIOY3ghV9obiSrleNlSAc0eTnvem0gJff1ggE7jiLlQMOgpootuHjGAavTadxaG041o/ZBe+9i+G2eyYa/FEH33x7uYaHmiBqgKhh4uo3bvR5atmypZTRz4nnqD3iCjua2aKjo0U7RZiilopaKZ6jtojmvKZNmyIzMxMxMTHw8/MT7dLs2bPF4XzlypU4evQo0tPTxYfKzs6ufNXe93QG/+kn0Bmcfk06JFW0Nyk4McL29CWTJMAlzWA6gHBP0xMdqt9t10NghHGV6GtEvx+uQOP+136jxD+JDtY0fRGoXm5uLTGY6NxNsxz9gWgeM/YX+qrbQKlDMONGv6Q323QX3ybWJzB90L6X9M82GAGcZkS3PZozOP2ahs0eq5kVjcxp1Ap90XUAhi5bL+OmP1LXmYvRYswMCanwnmVPTNngglV7D2LSeidQ00RNmJj4+o0Svyf6W73d1hazt+xE7YFjxDFdN10SHKmBoxZrwwEvaYNARUBcsHUP1rp5CEwROsXnqrE16vTrD6/9iy5zBm+yq/e1XyI6PNFPiaYn7mXJ9R/a8ncCjSzNZhBLg0nrsjKaWjQTFqHjUlBIQ9wdLrHn9bIZ6hKsjANjEixc6uE3OoO7a069fIHTvDjLdcK1NTZbG+LvTnUkNpGYoDh253p4c183WbVF0wv9Vjg+ajjoWMxjrvDiSjy++B/a0Vy0INScaKaXP8VU829Xa1nJ9t6BHuJPQ8CheYnAQe0EV95xYzlfgE9vawGnfTNFO8a4R0yP8R6X7l8JHvrL23hvvMSdWhRd3uXL9Wmmqi+O6eUmNspPwEcft1Gdcnn/qgEp+2IfermxecylPgbsHSqy5h8IPdZUx939rzH2P43kp2n/aNrSVsc1EBlJvC7nelL2/oEeeGaPJR7f1VrMkgwy+cye9qKporP983s7GgWcJEhqQShfd+sCXstVnS8zlpZLA9nzfnBFH8v/tbsNvtnRWZzALzmDX8OfzFjePKZsJTDrb9qzyGdYNKWG518/J+WaGVT+U8AFAnzOtlCzaiR7uW9XPuuaNkzMkeWy10N6XB5clJHBGYn43KD3yv2adG2N7LmcnxDBpffU6HT4OxK7P4N4g1YosfvTSLB6WMxXPE4e/D4SujyOhK6PC2gkdH5YVtYJjFj9E4m2z14y1bHtzv8QZ/DkAW8J4NAsJuEB2lkgeeDbEjogqd9rSLb7AMntH8KJmfWNnMFnS8RtiddUETS11MINFJ/1Q+6emYhvfV+55koCbjJ8Ah26DZoqOqmLZovhFXTtEo/pg3UlUNKh3RC0U/aG87q/Vvk5hlygM3i/1+HjNk98scQZfMMEeDz1+CU4MQYVw7GEInjrLXHkTnF2Lnfm1gNZEoh4rJvceKzDjnE5ywhChDDjzfg6vfzK67jKj4AXcHI1nBdrkcF1Z3AxoRmDk+HY5u2lEqSSwSi7vrEE1q8vwY45QTgbnChxmBxG+yDmZArmdtwtJjnWo/apyxv2olnq+9lqcQ5noEuGLNBNdTTdWb9mL5seBJPQRFMdQx3w+o4v2KPXx/Zw22wvzuAdLJuJM/iVZjF+p+aI5jSGCuDKOcIPtURcHUcncfo5UZPEjRoigpWlpaVokQhPXB3Hc2yLe4YjoKapdevWcj3r0vxHHycCWbt27WTPtrnqjuW87r/ffIfJ4/sg5PAKUMlTETDpZSYBJ74EGfto/eaZEnWbDtfG0GR8TBghMHFlmzH8ECZYTvDgpi3n12IkEUQIFGyHK9F4zrhNmrx4rb6xvn6e9VnOfrWVbF3wbls6g+uRwZdi4eqpAml6IEn9WtZnX4wnxbESurSwBJ1klRvbpH8VNUzcy5gNflcc7+P12+KV5tpYWYfjZBt6+wx+yTpP1G+HJ+q3FS0az7Nd1udGPyfWZwDOcmdwr0uRwQftHWbQeFSgrbnyZVJV313q4d0d7XDgAJ3BNVMRNTZclSbmlmtpbJzqoGXgdNDxmE7U2svMECeIcEfYkGsNUKG/BGkm4TnOl2Wsazx3niOUGG96XeMyua6BrPKb7TZetB66M3jtXTaGtB5XmBaN+6nqY5d6aLirp/jWEJj4R4EavnGuo8EVbJf5BhmP1Vh+LBc58/kyxJkS2RqOKS9+lzLWoex1eevHVzybPH+ZnA33im2Ul9fC81uba87gXEZuAO1r+pMZj7+qj13qgel2PHV/Mvrwea3C6Yk/VwxNOozQN4cbIYI+PoSNco2OEXgYonwLPLA+6xgDiH6st8u9wWdIHLAZJ4pO5EYgo5cnNrTAmRGfiTM406lw9V/E8M+vcgbXx1UOfZ0eFEd2fSyXnTcexx06pgYvViKDj4WnJ53Bl8HbbT5o+tIh51p7wk7Qxx8jZvp0+L/55uVaICNIutb1t6NcdwZ3c7LH4B9WSuiBawHTtcoJPAxKSRPagVXHRbNE/yeGKbjWNX+lXJzBP16JrUu0yOCD+luVO4NXBE46PBGWCFF6Hfo0sYwgpYMRzxGeWKZfZ3wNy1hXhy9eb9wur9XLuGcfv/z8s6RzoTN4gNdSiQyuA9K19iYBp4BDi7F9x1x8YdUTT/7ZWaJvE57uxKY7WEu+u5vsgyvROCaGSKB/EM1zDo6zZFXdUw2t8FLzOzPmW5UDNWSvt7bBsnXTxBTKm02/IAZb1AIt8kVFc5EZbi718OS2Zti4b3q5cyy1B64H5uGtHYzOzf/ZX2PcLvXxfztb4JHddDRmfr1r1LvW9bdaLpqy+uizZ4hobBg3iP5kmrZGz/dn4jHd6Jxc6uKLHZ3ECVx3BufYGW1bW8VGEyDhyQzH71IfD29tjOX7puCoIYceQXuC62jtGRAtnxmOm7J0qYdnt7WUdEH8jfI/lXyRH5/XTMIO8AUvudW4KuxWNh2YqE26lXaMruUKuvN9XtWW73swUvUynJ5SC8mNLbSo5kZ1L+uTUck5L0b05p7fr1X3DpSLTNvej+C1PbQgl4wMfsgeHj9/cV1o0qFH1xRxr5eZau9R73v4Bq6QXIXj/rzaGfyG4eYzLeo3NUsMJUCt0ZXpUm64rQo0XLyWcaRs31slpsQTocsxc2p/fPPNdzcUGVwHJlPv//Pf78QZ/BCdwQ2Rwa8FTHr5HQSnbIms7ek2B1775sFqjB3ebdMFX3Tuji8629z27cvONvjSqjvebkMtVDd82tEGX1ndXF81LLui75ThCDy0ED775+Gg61y0GDwA77frgi/v0Lhvhyw+at8No+eOQrDHQni6zcPhffOxy3UmPt1qiaecG+E5l2ZmujXF885NMXHPSBzZtwgebnPh5TYPfm4L0GFnbzzp3PC6437auTGedGqIZ12aXrfubZeDcyM03tEdAfsWiPrff98CLNo7Di84N8WzLk1MP54bvc/OTfDu1tZwdJ2GwH0LRe4+bvPh5jYb/93WEf+6Abnfdlne6Nh5n50bY9juoQjdtxiebnPhu28+XFyn4/2tbfC0mT/vL7k0w6w9Y8qf90Pui+G7eQjOd3saUZ0fw/muj+N8l1vcuj6BKOtHkcAVce0f0Nq81XatHsc52+fh6zgUBw8tBccdsLYXoqyfQJTVbRr3rc77GtdHdXocobMb4qDHcnjsmw8PT3scGtIe7k/+E+7PPG7e21fvw2vvLHgcWozJLe3R8fnl6PrGslvebN9bgb6frwZjL92O9vQ2rF5ZjlnWixHkuxCL5w3CF19+hU8+/RxffvmVHPO7OW2ffPI5ateqia2bJ8HfQ3sH8T10ve2Q6xx4uM1Dfl6G+Crf6j/lSX6LCvMQ4r8Zwb4bEOS7EYe91iPg8EYE3qnNdyNC/R1Qq+9APN2wMzZvW4qjAQ431R/HdyxgE474OSDETxsrx33HxnwbZcFxh/g5INh3o+z9fTfAx3cdAnw3mPm2Ecf9Nl8au682h7tj7BtwzG8TQo3k7uu7HtzMXe58Vo77bZLnRZ4ZXwcZ890i98ueGT8HaM+7+cs90Fd73ilz2fi3xmctjjBFyeH1t2UL9t+Mo7tniFYnptfL2t8E3w233DbHGxSwpXzcMmbvtbfc7u2ad2XtyLgNv9Ng7g+tRrDXOgR7rzfvje+jEEf47neA40xHbJnlCKc5t7ZtXbgZ8202ostrKzC97Xrw+622yeu3zHaE81xHBHo54GiwAzaunYkFc8diyaKJZrstnDcOO10W4kSI4bnWf5fX2ZNpgn0dUFCQfavMJNeXg9Ntae0vNNJkxBTxCTodfeEvXK0uURJQElASuPslUJJ4VpymGe9JfZQELpdAGfy2haHlo3Owc34ggLLLT9+Ob3egydsxLHNto8rBqbEBnE4pcDLXZ0SNS0lASeAOS6A0MUKB0x2W8d3cvI9jOFo9PgfbZgXdzdO4Z8Ze5eBEjdPj9dpJlO57RqpqIkoCSgJKAjchAUbi5lL85MEf3MRVqmp1kQCDXGrgRI2T+lS1BKocnBoMnSTL9pWprqofBdW/koCSQFVJgGlIGPE7dfTXVTUE1a8ZS4DhCNr8ax72LAo141FWn6FVKTiVlQG1B43Dy82tJC1J9RG7mqmSgJKAksAlCRRHBmjgNO67S4XqSEnAIIH9y4+h7VPz4Lr0qJKJGUigysHp90HjJAgmE/qqj5KAkoCSQHWUAFOniMZp7LfVcfpqzteRwP4VBnBaosDpOqIyyWkFTiYRs+pESUBJQEng2hJQ4HRt2agzgAIn83oKFDiZ1/1Qo1ESUBKohhIoB6cx31TD2aspX08C5eBkrzRO15OVKc5XKTiVll5ErQFjJJfbufhEU8xX9aEkoCSgJGB2EigK80BsEwukTf7V7MamBlT1Eti98AjaPTMP7qtPVP1g1AhQpeCUX1iEn3oPxzvteuBCcqq6HUoCSgJKAtVSAkUn9yO2sQXSZ9StlvNXk65cAtvnBMPyufnw3HCq8orqrEkkoMDJJGJWnSgJKAkoCVxbAkUnD2jgNL3OtSupM9VWAjvmauDksV6Bkzk8BAqczOEuqDEoCSgJVGsJKHCq1rf/upNX4HRdEZm0ggInk4pbdaYkoCSgJHC1BIpOuWsap2m/X31SlVR7CeycZ9A4rVMaJ3N4GKoUnPIKCvFjr2F417InYpPTzEEeagxKAkoCSgIml0Bh6C7ENrRA+uyGJu9bdWj+EnCZFoAOLyyAz+Yw8x9sNRhhlYJTWlYOvu42CJ9a9UNSRlY1ELeaopKAkoCSwNUSKAh0QuyfFshY0Prqk6qk2kvAcbwvOr60EP7bI6q9LMxBAFUOTl91G4TPrPsjOVOBkzk8EGoMSgJKAqaXQEGQswGcWpm+c9Wj2UvAcYIBnLYpcDKHm6XAyRzughqDkoCSQLWWgAKnan37rzt5BU7XFZFJKyhwMqm4VWdKAkoCSgJXS6Ag2EXTOM1vefVJVVLtJbBlokHjtFVpnMzhYVDgZA53QY1BSUBJoFpLIN/PAbENLJCxuF21loOafMUScBjtg04vL0LgznMVV1ClJpVAlYJTXGo6PurUB9/aDkFmTq5JJ646UxJQElASMBcJ5HmuROwfFshc2dVchqTGYUYSWDPYE1avLkbo/igzGlX1HUqVglNsShpqdOyNH3oORVZeXvW9C2rmSgJKAtVaAnleqxQ4VesnoPLJrx2iwKlyCZn2rFmA0/cKnEx711VvSgJKAmYlAQVOZnU7zG4wCpzM65YocDKv+6FGoySgJFANJZDntdqgcepSDWevpnw9CawdqjRO15ORKc+bBTh912MIMpWpzpT3XfWlJKAkYEYSyDu0XAOnVTZmNCo1FHORwGo7D/FxOuoebS5DqtbjqFJwikxIwtttbVGz30jkFRZW6xuhJq8koCRQfSWQ5zYXF+pZIMthUPUVgpr5NSWwtNd+dH1jCcJ8465ZR50wnQSqFJzOxiXg9dY2qD1oLIqKi003a9WTkoCSgJKAGUlAgZMZ3QwzHIoCJ/O6KVUOTm+0tkGtgWNQqMDJvJ4MNRolASUBk0lAgZPJRH1XdqTAybxumwIn87ofajRKAkoC1VACeW7zlKmuGt73G52yAqcblZRp6pkFOP2mNE6muduqFyUBJQGzlECe62wNnDbZmeX41KCqVgJLeuxD1zeXIMxP+ThV7Z3Qeq9ScDodHYtXmluj/pAJKCm9aA7yUGNQElASUBIwuQRyto3HhToW4F59lASulMDcTntg884ynD+adOUp9b0KJFCl4HQsMhrPN+mExiOnVMHUVZdKAkoCSgLmIYGcbeM0cNo+yTwGpEZhVhKY21EDp6hjyWY1ruo6mCoFp+OR0XihSSc0GqHAqbo+gGreSgJKAsAlcJqoxKEkcJUEFDhdJZIqLVDgVKXiV50rCSgJKAkocFLPQOUSUOBUuXxMfbZKwelEZDRebNIJDYcrjZOpb7zqT0lAScB8JKA0TuZzL8xxJAqczOuuVCk4HYk4j2cadkCz0dPMSypqNEoCSgJKAiaUQLaDHS7UtkCu6xwT9qq6ulskMK3Fdth+sBzxEel3y5Dv6XFWKTj5h0Xg8fpt0XbC7HtayGpySgJKAkoClUkga+MAAae8Awsrq6bOVVMJTG26DT0+XI7E85nVVALmNe0qBacABU7m9TSo0SgJKAlUiQSyNg7UwGn/girpX3Vq3hKY2swATpEKnMzhTilwMoe7oMagJKAkUK0lkO04HBdqWSDfY3m1loOafMUSoKmOGqeMxLyKK6hSk0qgSsHpRFQMHqvXBh0mzzXppFVnSgJKAkoC15JA8flgFIX5oOiM6bb0ha0RW98C2Rv6m7TfW5pjmA8u5lYvn5vCvBKcO5KESG6hptvG/+GEnjVWIHh3pEn7PReciNjwtGv9VKpteTk4RSYk4VDoCfgcP22ybcWeA3j6z/YSOdyU/aq+THePb1bWfAYvJKdW2x+kmngVS6CsDEl9XkFsQwvEtTDdFt/aAvGWFohrbbo+b3V+sQ0sUBiyvYpvmGm7jz6eIqlPur+zFLbvLTfZ1vuTlejz6Sr0+MB0fXJ+Vv9ehEmNXEwr5Lugt3JwGrF8Ix6o2RTPNuposo3BL99obYN/t+hisj5NOT/V180/Sw/UbIJZjtXrj/Fd8Hei+gyxrAzJA95CXDMLxLc14dbOAvHcTNnnLfYV18QChaG7qs+zASDmZKqsbuv10QoQZky1EZq49f6Em+n67fb2Ekxtrv4eX/mQl4PT2DWOeKxuG7zWsqsJt254vZW2mbZfU85R9XUz9/axuq0x32X3lc+p+q4kYBoJEJwGvo245gaQ0YFG7TWwM5JDXNPqCU49PlyB3h9rGiAdaO7Vvc07S0H/KvW5XALl4DRujSMer9e2HGR0oFH7S3CnZHHnZfF4vTYKnC7/japvppSAAqerAEk0YUbApH9X4KRpge5VaOK8FDhV/MdHgZNB46Wg6M5D0Y3IWIFTxT9UVWoiCShwUuBUyaNGU53SOFUioGpySoGTAiez0jIqcKomf3nMdZoKnBQ4VfJsKnCqRDjV6JQCJwVOCpyq0Q9eTfU6ElDgpMCpkkdEgVMlwqlGp+5JcHqxqRW4Yk/fXm3RtcrhgGN6sUlnvNqyK15uZv2XxvOvBpaS2++Nexj2lMapGv31McepKnBS4FTJc6nAqRLhVKNT9yQ4fdVtEH7uMwK1Bo6R7YMOvQRYbsTH5k7UeaW5Nf7b3Q4/9R6O5xt3wmfW/fFW2+54reWN+RURtl5v2Q0T1m2Bnf1avNzcWlY+3omxVnWbCpyq0V8fc5yqAicFTpU8lwqcKhFONTp1T4HTK82s8X77XgiLiUNGTi5OR8fKccPhk/F8k054qZmVxIt6rlFHiR2lx5AizLzU1ArPNe4ogMXvhJMXmnSW+owzRfhhXCa2oWt8qDnSYzXxvF6ux6Vie+yr1oAxiIiNx8moC9gffBRbvf1F4yTaJ0O7bIdtGIML22PZvxq0w7+bWyMxPQPex8PwXJNOMk59fC827XzZdcZt3G3HCpyq0V8fc5yqAicFTpU8lwqcKhFONTp1T4ETQebjzn2RmZuHPf7Bot15s42NBNkkxPBc01HT8OewSXiztY2Y8j7q1Ac1+47EF10GCOC8Z9kTv/YbhQ/a98Kv/Ufhj6ETBVJ4beORU/CJVT8QVF5uZoVPOvdD8zHT0WjEFLxn2UOgimDFuEWENW6EI2rAes1dhoGLV2PTQW/UHjim3IxI0Gs6aqq0/a5lD4E1At0brbtJP++064EGwybJmE5FxWBvwBE827ijmOyoVWs+ejq+trGTud5tkFTReBU4VaO/PuY4VQVOCpwqeS4VOFUinGp06p4DJ4JQWnYOnD398H+/NYfuF0SIiU5KwZnYeCRlZOLgkROipWk2ahryCgqRnJGFouIS1B08HqejLiAsOg7+p8+goKgY7iHHBVjiU9NFc/Rl14H4xnYwvI+flu1cXCKCws+hRsc++LBDbxwIOSZ9hMfEYejS9QJrXsdOwTUwFCxbtms/nm3UAb/0HYFTURcQGZ8Ets02CEH0hyIEsj1el5CWgZCISOTkF8DZyx//+qMdRqzYIBq1wyfCcD4hCa3HzRKNWUUwcjeVKXCqRn99zHGqCpwUOFXyXCpwqkQ41ejUPQlOBKS0rBz4ngwXiPmy20AEn4nEsXPRAheEI37GrtmMOnba8f7gY6L1IRQxV9qxyCi80rwLFm93lbrNRk9DzX4j5XjkSgcx9bWdMFu0RfO37pHyJqOmYtiy9XL8+6BxeKedLX7pO1Igy3LiHNEOEaryC4vwUae+2OMfIn293spG6lwsK8O6fR54umF7PPlHO4xetUna+l//0XI+PTsHjh6H8UXXASgrK8M2nwC0HDcTqVnZOB4ZLVon8Ye6i53HFTjJLVf/VJUEzBmc9BQpFQSj1INSmnKvAmCaNgCmnm7FlAE3VQDMiv8Q3ZPgRF+gwLAItJ80FwSWr20GiVZp8ba9+Nv/mommKSsvHyt2H5AEwxRNmwmzYPFzI9CRnBqeNW6H8MCvTTF8+QZk5xfggw69xX8qIycPI1ZsxPc9h+Lo2SiERpxHYNhZkW6LMdOxzs0DqVk54Eq+p/5sj4drt0SfBStEq0SQO3MhHknpmfi2xxDRFBF+/lG7pfhKUXN06MgJ8Yt6on5brHU7hOy8fDH9PdXAEjTVOXn6odHwydJf8Jlz8Dh6UjRZsxx3COgpcKr4QVelSgI3JIEbBafWFohtYoHYxhYgQMS3ucMpWtpaIK6lBSQZ8K2CU1vD2JsYkgr/xfQyCpyuD059P1sF2/eXo8vr9uVb9/eWSd65mwUgBt5kkt+KrmM/PT9cIX2wfdbjxvKK6t9omQKniv9q3JPgRB8nAsmDvzUXzQ0drOkofvJ8jJjA6JPET98FK8U0x2Or6QvxaL02+KhjbwGbTQd9BGjGrN6MvMIiWQlHPyeay+irNGa1pg2in5PNLHtpj/5GUx22yjFX9L3ZprtoikLORAok0Wy48YCXaJzoK+UWGComOvox0V+JH+ZpYz1qnKY6aFmpqb36bcBoFJeUYvNBH1mdx7qzt+zEw7+3xKdW/cQHik7pd5NZrqKxKo2TPAbqn6qSwA2Ak+Sx6/B/SJ/dEJkrrJE2rQ7iLe/TwMby9gMUgSmp76soiTuJrLW9EEtQ+6vwRK2V5f1In9MI6bMbIbHr40gZ/R8pkwTDN9GuAqfrQ0nPGiswqZELVvY/CIexPtgwyhsTG7oITN0ovDCpLyHo8JZwhPvHo/9Xa9CrxorLgIj9jPjVARtGemNqs20Y87uj9MvyG+2nonoKnCr+Q3TPgVONTn3Ev8jFy08cqOmo/XzjjqA2KDI+EefiExGXmg4Hd2+BKJrgaPaidurx+m1Fq3QhKVXOUxNEcxk1TgwhoDue0xxHjVNMUgoiYhNw7FwUcgsK0G7iHDHPHT4ZJj5T1C4NXbpOwColMxth0bFSnxotwk7NfqME6KISkxGbkobd/sH4pHNfGRedzz/v0h8BpyOQmJ4Jz6OnEJWQLCvyCFaT1juBbZ6MisGJ8zHov2iVaKoqgpG7qUyBU8U/VFVqIglcB5ziWlggedD7KD4XiNKksygI2InS9DgUntyPpJ4vg+dFC9XMArGNLBDXygIEEpbFNjRsjbUyAqhbvrcAACAASURBVJheJtokS02rJNeznYaaNottJPZ4DnkHlwisiaZLb4t1qInitezTUK6XEbBkTCyndqyJBdIm/YLic/4oPLZH9rl75yCu5X0yzvI2OHa2WwlIKXCqHJxoWuv65hJ4bjwtD+9JzwuIPpmKgtxiLOm5H93fWSbJglnH+jV7dHtrqUAOYYUaqj6frJLN+rXF0o7LtADsX3EM/b9cU67F4nXUaHV/d5mcC/eLQ0RgAuLPpGNJj/2Sa67XRyvletbt+sYS8HufG9REKXCq+O/OPQVOjIvEFWk/9h6Or7oNlBVtOjQwLECNjr1Rf+hE0d4QTLg6jiY4AgxX0+lmrh96DRPzHn2cqBminxK1R1yhR4duQhRDFnxq3U9MffSLIkjRMZ390LcpKPwstvsEyOo71uX5+kMm4FOr/mD777S1FfMcV9KxnFqlV1t0kTHJqrpW3SREAs/TJ4ur/ghu39oOwb+bdxFfLZr7GgybKPP9q0E1dfmYy16BU8U/VFVqIglUBk5tLBDX5gEUn/FGaWoMEro8iZjfLZAy8gsZXN6BxYhrcR/S5zZB6tjvkLmsM5L6vSHmtYyFrZC9yQ6ZK7ogc2knJHR6EKnjf0S241BkreuDpD7/FpNf8pAaog1KGfEFsh0GIXXizwIwCR3+jrQZ9ZHU9zUk9Xm5/Dq2lzzsY+k3beLP5eXUUBF8CE1J/V5D1sYByFzVHQnWjyPR9nkZQ47zKOS5zUWi7bNSj3VTRn6F7E2DDWN6FaJduwY8KXC6Pjh1e2sJvDaGISe9UOCl29tLkZmUh9PesQJKNK9RG7VzXjAWdXMTAFrcfR/WDPYo1xStHeqJWe12YXKTrVKH2ia779Zj87jD2Dk3GJMau4DmudmWu+A0xR9eDqfhPNVfTHe6uW7VwEPSx2o7D/T7YrWcq0jDdGWZAqeK/+7cU+Ckv/wZMZxhAfTv+p5wQYhhTCdCEgGFsMIy7vU4TIyPxOt5nmY+nieUvdaqmxyzjOcY+4nnWJd9sn1quJbscBMN0ujVm/D0n+2ljG0a12U9PU4Ty7lVZGrT+yfosR+uuON1HA8jkfM6AiDHps/zbt4rcKr4h6pKTSSBSsBJIKT3i8DFUuTuni7aHfFtamWBkugjKL5wAoldHsPFtJjywabPa4bcXVNRkhiBfF/NvF8YvE2gqTB0F3J2zEJxZABKk88jvsMjAla8uPDoHhSe2CftpE35HYk2T8lx9uYhSOr7NvLcV6MkKkTK0mf/ieRBNVB4bC9yds4SLVJpajQSrB5DytDPUJqZgKKIwygM3Y2MRW2QPrcZCgIckbN1moyLx9RGZcxvibLiAhQEuaA4KgRsI2ngewJVFWmeFDjdGDh5bjiNvMwiDP/FQeAnL6sQB1YcF+2Pj2MYuFLv4JoTyEkrwNphntg1X7uvNLeN+m2z3GPHCb4I3hOJ9IRcDPzPWpwNSsT5o8nwdToD781hYr7z3HhKzHkEp8K8YoEvarOCdp1DVko+gnaeQ25GIUJcI0XT1Zuap08rn4MCJxH/Vf/ck+BUleBAIPq8ywBx/mYsJn6vyvHcbX0rcLrqN6oKTCmBysCpuQWS7d6T0eQ4jRSzl4BTSwvRQpXEhyGx6xMoTY4UeEns8ToSOjyEkgvHkHdoKRJtnhcwyVjQHHHN/oa0ab8ja/UAFAQ6S5vJg99HxsI2AMqQPORD0RhdzElFrutsJHZ7EmVFeaJRulDfArENLFB0yh1Fpw9pZrb2DyFtam1De05ae0M+RK7rHFzMSRcfJprhEjo/gkSbf4FAl7V+CIqjj4j2jOPm+AuP7MSF3y1kHmwk122uNk/6Rl2heVLgVDl00FRHjdOBVSdwsbQMSeczZX/S6wJ6fLACY+tukfsU5hsH5yn+IFDFhadjXP0tKCsDNo/3xYr+B+UaAhQBKDY8DXbfrkdGQi4ijyRhZtudGPD1WtEgUSO1cbQ33JYeRWnxRbivOo4pTbdJHysHHETzf8yEwxgf+T6nw24x4ylwEnHc9D8KnO6ApoZaImqBzCFHngKnm/5NqAuqswQqA6cWmq8R32r5PusQ+6fmN0SgKE2PFS1RvOUDuJgRB/oNXainmcryvdeiNDUKReE+yDu0DPHtHkXGwnYoK8hB7r75KPDdiLKLpUi2+wAZi9qKRiu5/xuIb2UhEMZrBJwK80CN04XaFsja0A9lJcViCrxQxwIZiy2lvbx9C5B/eL20kTL8U1C7VRIfLv5PcY0sZMx57otxMSMeOdsmiyaqJPEMknq+gIvZKQJpbJ9+WRfzMpDnvkRWD1bkOK7A6cbAyWP9adH0jKm7BYedwkX7M+znjZjRaof80o64nYerfSi2zwrC8r4H0OPD5Yg+kSpapWMHosVnqcsb9gh1i0JCZIY4io/83yb4b41AXmYhArafFc1UYmQmIgISBJzyc4qwb9lRzLfaK31Mb7UDrR6bLaY+FszvvEeB0y38nVPgdAfA6W6DFXMar9I43cKvWV166xKoBJwID3Sizju0RPrJWNASib3eR+6eGfI9dXItxLe7D2V5Gcj3WCmQktDpYZRcOI7imKMoCNqObKeRSOj0ZPk1SX3eFLMfG0ge/CEy7DtIW8mD3pUQBxezkpDvuUq0RDxBX6XEHq+KVirfzwGJPd5AfLsnkbt7qlyX1Pct5OzUwpUkD/0I2ZvtpDxt8v+QMuobpI79FiXRoSiODERit5dRdNZXgCm+44MoCHSS4+QhX4l/Fi+kZooO5Vdqm/hdgdONgdNhx3AUFZSi18crMfj7DXI//LZGYPB368WkRhPcoP+uEz+mBdZ70fmVRXCa7C/1+M+msYfR8cWFoHN5UlSmrJij39OwXzYiYFsESksugn5R/DhN9gMhiQuePDecwpAfNqCk+CICdpzFqFqbcfxgDHIzCzH0xw0CYErjVC7mmzowK3CilobO1fTb0R21/+pLnWYy+gxxWT/9i+iTdCNt0X+IvkQcB6+nH9PNao7YN/2d2MaVm/hW3QKscXz6vHQ/LON5cZ7Me8eVd3ejmVCB0039flXl2y2BysCJsNDKAgkdH0GOyxiUxJ8WKKK5jGYyAkZC54dRFO6N7M1DxW8ovsODKD7riwJ/R2Qs7oGS2BMoPh8IglHhUVcJMVAQvBXF5wKQNOAtpM/6U9qlEzjNgEWnDiLbcTgSrB5G8fkQZCxohbTJNTVzYFQISmKOI9O+AxJtXkLhcTetvSCtPYJTfJt/IG/ffDHzlSadQ+rk35A67nvxjyqODkFByHZNU9bh70i0fQUF/ptREn8KJRdOIGu1bfmqQAVO2oN2M5HDaaqjj9DuBUcQfTxF4KjLG0uwb/kxJJzLwKBv1mFepz3iq5RwNgPnQhJhb7sPXd+wx4hfNyE2LA3xERmgdonXHVx7EicOxQgMBe2OlJVzbHf1YA/RUrkuCRVzIEMWRAQlSL9Wr9nLCj7Wo0bqTEA8ZrbZAdt3byyWlPJxqvgPjFmAEx2zn2nYQWIeMZdcvcHjBXJuBZ4IPN/1GILdfsHoMn0Rnmvc6YbAicl9uUqOsZ4IJAyeydVyNwNPXPXGFW8MdfDn8EmyYo557pqMnAoG2KzICdwYfio7JpAxj56Duxespi0QB3ECFEGJJkLOm5HNNx86LH1xZWBl7ZnbOQVOFf9QVamJJHAdcJJl/60MQS/bP4CEjv8ngEPtSzlcWN4nx1yRRnMZP1w9l2j7jmh6ShPPyEo7OptztZwesoDaKmnDcP1Vx3L+PokZxbhR8R3+pvXf/gEtdEDrK9u7X/pJ6vceSmKOgqvoaK5jv9J2h79pfbMtQxwqfUyM9USfqMoCeyqNU+Uap3JtzmerygNRMiYTYytxZVu/z1dr4QI+XinO3azP0AIMWkntlH698XHfz1ZLOAGuxmM8J9ZlKAKGGLB9b5m0yz56fbQCrMs2CD8sk/hPH62Q+nrb19srcKr4706VgxOBhC/+SeudJf4SU4cwnxsDQXIFGV/8hCquTqMmSn/RU6uir2rjOUIDoYLH1DBRe8UwAscjoyTGEeuzjOd5rK9CY12WEazYBsHmUOgJiY3ESN/cCEEcC0GOOeZYn23pY9HbpXaJ7XK8Q5auxdGz5yXAJUXPeE/B4edkTI/Va1M+TmqQKANew/E/27CDHLNMHxvLqUmiBonXzty8XdqjEzo1akxEvONwkIRJeKROa8x13gWfE2Go0ak3CIJcfccx6/LTQdW4jO1z/ixjyhfCHcemz9FUewVOFf9QVamJJHA9cNIdpOkszWjh+qaXc88yw/mEDg8ja0N/AabiqGDke69B8oC3NdDR29D3vNb42Lgt42O9jt43v+vnjfqWcbR/ALkHFqE4whdpU367FF7A+Foe83puxm3rZdfYK3C6MXDq/TFB5hIIaWBz6TvBiOeNAYlAI2XG17GeAaj0Ni5vV7uG/embDkZ6HyzXy25kr8Cp4r87VQ5OBIYec5bK6CZvcJY0JYyTRA0NgYoA0WLMDFhNWyjQ8VzjjvJCbzBsEr7oOhD1h0wEc8a9264HPrfuj45T5uO7nkMFhN5uaytQ8VW3QQJL/7Gxk3aYU+61VgyM2UliIFlPXyj1CChvtemOVmNnyphcvPylPlOniDanmZUk7OVY2BZDEBBK/tt9sNRrPGJKuYmRkMW0KQyAWQbgt/6jBXLYJxMOs0/GdiKIfdixt5QxTlOb8bPA8bE/5qiznDRX4k8R3CiPX/uNwhrXQ7CzX1seAmHJTs2+TflxrtzqDZ6AN1vbCIR9YztEtFPU5LGNt9t2l344D/ZB8COEvt++JzpOmYcOk+dpca2qIBK5AqeKf6iq1EQSuFFwugZMlAOIfp6xn5oaAmG2thBwEY3PHYgwflXf+hjYL7VkDMapl92GvQKnGwOnGwEUc62jwKnivztVCk7UoFCr4nn0pCSqZeBIfhfNUcP2IPjs9A1CQlo6Qs+eR2ZOLnrMXSZBJSNi4yVBruexU8grLBRtjmvAEUQmJCE5Mws/9RkhwSI57aHL1kuC3ujEFOmLWq2WY2fIxojd7keOS5Lcunbj8WGH3vA+fhpsPyAsQiKN09xG4FnjdlCihDM/HBMJ1+w7En8MnYCY5BTRUrFd5sYjDHJuNJ8RnEovXsSv/UfLd2rSTp6/IMmH41LS8OewSfixz3AUlZTg6LkoMD0L61PrdfDICaRl58g4qMlqNW6m5MXbfMhHoqDv9AsSU2JwuJYr72TUBQGf5bv3S5Jj+loRhFIys2R+RyIiJZjmApfd8Dl+WvpgepquMxZL0E5GKWedkDPnMH3TNvHP0jVzSuNU8Q9Ild5jErjd4KQDCjU5+qaXmWp/h/pV4KTA6R779d/wdKoUnKiVeaVFFzHNEVSo7aGmhS/pp/60xIBFq2QiTGrLnGzM7ZaRnStRtE9FXZB0IwxmOXGdFg+DMMRI38zpRu3Lf2wGCYT0mb8CveYtk7b6LVxpiApujYVb90gZtVRf29iJWXDlXncBsY879RUz14XkVHiEnhD/JFZmYmDCGz9MwquPsefcZdIG/aF0HyaavZiehSDEaOE/9Rku1zkeOowuMxahsLhY4IimwDKUYdXeg6KlIjRpiYV7ofPU+XJN8zHTRatGMGs/eS72BoSIJotaNmql+Plt4Bg8+FszbDroLQE4GRWdaV8CTp8RmKOGjtq82gPHSBuUBVPFcDyMts4PtVf062Kk8lvxMfuroKU0TnIb1D9VJYE7BU6mgiQT9qPA6c6BE01rNMf9FU3UlWa6v9KGfo3SOFX8h6hKwUnTOHWC17FTSM/OBdOL0E+IZqMHa7XAom17UVxaivcse+D+mk0k6W1JqQYhTNrr4u2PB2s1R5/5y1FQVCxO3XxhJ6VnYprDVgGnktJSjFixEU81sMQcp52S943aqwZDJwkYrNzjLjnfOIZvbAfj4JHjkj/uqQbt8c86rbA/+JhomQYvWSsSdA85jj3+IZLLrtfcZWLmohYpKSMTQeHnpF1qzTgOY3BiqpR2E+ZIG9SSsQ0m7O23YKVorjjOAYtX42+/NhWQYf45aqwaDJ0o4EVndTqDU0tFDRnnkJNfKGY56+mLpN06duPxcO0WkkiY2jWaAvMLi7Bouyv++XsrycX3assu2OsfgjMX4rDLLxiZubkiR+bpI/wRYONS0wQIacJTGqeKfziq9B6VwG0AJz2XnKQrMTLJ6bnpxOn6rwKO7sP0V6+/jdcpcLo1cKJjNx3FmUNO3xjpm8Ak8HML4CR57q4TFVyHo8r2Cpwq/jtXpeBEuKBZi5oPfmY57pBUIgQY+ujYztHipXSbuVhe4KER5wVqaNKLTEjEbv8QgZtBi1eDQEU4oXmPEEZw+m93LYYJwemn3iPwX9vBYsKjBmi7d4DkrKOGquEILe7JlI0uAmcXy8rw24AxAmJZeflYv99T/I44Rjv7NaADNh3Pf+g5TExf1Fb9r/8omcMWj8MCaYRCgtOI5Vrcjh96DZc2WYn9PFqntYDN9z2HiZ8Ry4cv34CHarXANu8AhMfGSz46rsTjh6C30zdQTHcEGmq++KE/E32S+LGcNEf8qKhxik/LkITBTGxM7RyhlGOmVo6fcWsdBUgzcnKwzTtQ2qljN07qHTl7HqmZ2YaUM6Zdlac0TnJ71D9VJYFbASeaxNrdh/RZDZC5zAopwz7VnMAZxqClltOO5anjf5DVbn/J36j9A9LHX7r2NkIT+1fgdGvgRGhiqIGNo32wdXqA5J1bbXcIY+ttkcjgO+cFg7ntKgMb43NcSccEwKe8Y7Fv2THJX8eQCMZ1bvZYgVPFf4iqHJxoDqLD8lSHreKLQ9MStUkT1m0Rsx39dRLTM8R3iT5EfLmzPo+pcXqkbiv0XbAC9NX5pvtgASea1yaud8LnXfojMzdfwKzz1AXir3QyKka0NbUGjMGIFRukLCwmFn6nzuD7XkPFEZu+UuyT7VAD9VXXgZLfjqvVkjMyZXz0BeJqtp5zlkkbhJMjEeclYe8LhhV3BCeuriN8/dxnhADVxHVO0nZYTByOnYsWx3Y6l2fn54NarX/UbolNB30QejZKwImO5PThojM8wxtwTOfiEkULFpeaju96DJXwBBwPNUWcJ8cZlZgM+jg1GjEZ0UnJMsbA8LP434DRWLnngIyB46Wv1mrXgwJVnMPxyBiEX4hD/4Wr8JLSOFX8q1Gl964ErgdObS0kknZsQ0PUcKMVaXEMB2D1T4kiTgEVRwYhvt3fZPk/U52UJISL3AqPu5aHDyB8SFsNNbiScActtLbLNVQMQNlaW61XFO4pMaIYLZw+U9RelV/f/JLzt3G7PC+O4W20duW7HtSSZQxR0Fzb63X160Vrdg3gUuB0a1DS7a2lWDnwoDwTTJ/CCOB7F4dKTjvXJUclqKXNu0th/bq9hBAQrdTr9oZQA6vQ40NNW2X16mLJe2f7wXLYfbNOct4xqCahR4HTnflTVeXgRK0TfYKoeeLyempFGH+JsZDoJE4fJvoAsZyaJpryeI3ur8Ol9QwhQPigjxTPUQNUo2MfOebqN65aY1usw3bes+wpUEKtEM1ZhBpeK6vLmjEEgjV+6j1cygl2LGc/dBBn2zX7jRRfKpZz7Fy1xna5so/jJbBwHGyffXMMb7bpLnU5fsaJomM558tVeTz3n+524pjO9j616id1eP077XrIuKkxYv/0UWJf77fvhS+7DRRQ5Io7rojjmGt07C190k9JD4ZJvyteQ5BkXfZBnyvWqdGpj6xGpHyofZNxWffX5KPCEdyZX51q1XwlUBk4EV5aWyBjYSuJ9p1hb3lp+T41MAQn60dQmhiBkqhQXMzLRNq02pCUKAtaSNLc4vNBkoyXK+u4MeBl7u5pyHYchqTer0jQzJRRXyNjSQekTqqJnB2TkTazvgASI5UzwTABLHNVH4kBxYjgTDics208UoZ/Jm1Su5U2vQ5yd01D9pYREq08ecCbAk+ZK7tJf+mzGwosMUdd5iobsM9sxyGGyOTPIX1eU+RsHSdxqGQVYAXwpMDpFsHp7aVYZQAnpl9p+chsiRo+4Os1WDvEUxICD/5+PZjgd1a7XWCAS0YGZ5JfxnsaU8dREgK7rz4BRhKnxol569LicuC/LUKB0x38K2MW4CSQYYjYTZDgy53QwDhC3BNQWK47jrM+tU582RMOCAKsw7o8x2M98KMON3JNU6vL2rm87UsmKUKSjKOJBka8lptWX2uDfV9ZZjw+/Zorx8Y26MPF9l9uZmXUhtYX58O2WYdtCLg16VzuqM1567IwlhP7ZjnHzrlz3voY2I9xfwzxwO+aDDU5si771cv1a029V6a6O/hrV01fXwLXAidqd1pZIHffPJTEHEP25lGSfy5n1zQtNhLP6+CUdgF5jJ105jDyPFeCSXmLTuxHnscK5PtuQOGJ/QJIOVuGo6wwD3kH7CXZbknSWSRYPYPMNT1lnAXB21AQ5CLHaVPrIX12U5QV5qIk7hQyVw1AyojPURCwRcZSGLoTZflZSLR9Aelzm2t58Fzn4WJuOi5mJyPZ7l3JYVcU5oFspzFSnrG0M5J6vSjtlyafR96hFUBpicwr32sViqNCJAVLUt/Xy02OxiZCBU63Dk5MvsvPuqGeEhGc0cRH/+4oZbsWHMHoWpvlmJHG/VzOSMJfH8cwdH93KdxXnYCXw2nJTcckwttnB0nsp7RYBU4itDv4j9mAk6lf0Ko/0we3vBGZK3C6g7921fT1JXANcKIWJ6nncygrLkTx+WBkO01FaVqMJMKNb3+/BL3UwUkS6O6YhKx1vXExIwGpk35BGbVPU39Dvu9GSXGSYP0YyooLRFsU/YsFkge8JWPLXNkF1GSVlZYgqd/rAmsXc9OQ5zZHTGrsM3f/AsTUskC85d+RNq0Osh3HoCDIWa5PHfsNsjf2R2lmIhK7vwymg8nzWoWkPsxvBxSe2Iccl6koK8pHUYQPknq+CJQUIcd5NGJ+tQCB6WJmomiu6KPFj2i8jCOjG7RPCpxuHZyW93UXGacn5CIhIkPSsQyv6SA57LbOCJTkvWWlZXCZFoBWj89GyN7zYF36Ko2t5yQaqINrTqIgp1jOMVp4qgInkemd/EeBUxWYo24EIKprHQVOd/Lnrtq+rgSuBU4tLJA85EO5nFqezNUDkLncGmkz6mkpUIw0TgJOu6cjqc8rovkpTYlCaeJZxHf4OwqCXVAYuhuJts9IW1nr+wmwJNo8Jd8zV3bVwKmkCEl9X5WAlaXUYLnbi0aLQJR7YDFi/meB9LnNBIBydk5B7t5Zcj3z0KXPbSIapaJwL0ncm9Tr30id8KOcZztZawYgc2lHpIz5Ccn93xQYzFpjKybFPPdFku+Ovk0pQz4CLpYgbXo9cQQ31jYp5/C/FirA2Dmbjt+6xmlFP3f0/XQ1+ny2WjRORfkl0MHpYslFbB53GO2fn4/DTmcEnAhXzGN3NjhR4CkzKQ/Bu89JmhUFTvKo39F/rgtOWkoQzQeJZqeqSMNRXSHiXps3fb/0FDo0F1Y0PwVOd/T3rhq/ngSuBU40w3V+TPNTijiMpH7vInXiL0if00RzvC4Hp0dRVpCNfI/l4rRddMZHeszZPgGxfzBprzuKzngjruV94Dkm3k0Z+RNo8gP7HvABMlfayDVJ/d8UKLuYn4l8r9XilF6adBZFZ/2Q2P1DZG8eLPVSx3yDnK3jtePxPyJn61gxzxHQ8n3WIXV8TST1egllBVnI99uEpF5vIX3mH0gd97PAGS/Mdhgo4JTvvVo0abIKcMTn0mbazAYKnEQSwM0k+TWGpIqO6Ry+ZrCHtLzYxg3Wr9rD5p1lGFNXi0u4Y24wRtfSzHbOU/wFnIJ3RyI7LR/j6jnJdYfWnsTMtjtRWnwRR/dHCTjlpBUgZG8kbN5WzuGG23bbd9cFJ77g3mrbXSJc0zGZ8FTRC6+iMt1fhylL2A59angsANa6m/gn0f+Gq8/oy8P6dK6mo3hF7amy229eo8zpT2V8X3Q5857w3tCXivX08sr2TCFDJ/aK6vC+00Gd0dL5TLH9K+spcLrtv3HV4M1I4BrgJBoWap0Gf4iCkG0ojg4RCEqfUb/c/yeuDeHqYTHFZa3viwt/WCDDvr3kqUu2e1/8mnJd5yDvwGJx9k7s8xryD29AccwRFIV5Im16XcT+aQE6gRed9UVirxcFnApDdyF7wwA5R6du+h7lHVqGxB4vIN9zpfhH5fusR9GJfUge9jGyXUajODoUaTNaSV+cfvKwT5Ay/CsUntwv1xOqUkZ8hoRuT4CaKTq8xzawkGTE1KjRnyt54DsoPueH1LHfaX5cVziIK1PdrZnqmJx3vtVegbGZrXfIyjmulBv680ZEBCZg3TBPWWEXdSxZNFOd/70IexYewdEDURLnaeMob8SGpSHscJxAE1fiMQZU6P4o7FkUqsIR3Mzv/ibrXhec+OLU4yxx+f2zjbVVbXRyvl5wREIQ4xAx4vd/DPncfE+Gy+ovOiEzUCRXtR0IOYbGI6dKDCLGXNp4wAvvtLW9KUi78gWsvt8YZHGVH+Nk+Z0KR81+oyT/HWXH5MBc3bfdJ0Dy9l0LhnQ50ymdz8PSnfskhhYhmc+Ifp57JlcmNPHDsAlPVwDICpxu8hesqt9eCVQCTjo8ySoz5qBj/rcWl0IA6KYsWfrPFXhcaafniDN8l7ACPLbUrpXl/npbzQxtGb5LihZDG3Idj7kajznn9GsYgoC56Fgu4QjuR0nCGdFKJQ/6BgQ10WQN/UTAi5okubalIfyB3r4eVoHt6mM1OMTr49Dnp+8VON0aOFELxUCXhCXj5LsMIcAySehrOJbzn2lJfHuy/icrBbQYC6rHB8sFkvSEvzyvH1ek6bqZMhXHqeI/L5WCE1981CAwl9zJ8zFiZtG1BIQeruSqyHTH66g1YhRsRsbmh1GtmRqEed64bJ4v7Cf+aCdRst2Cjor2gZDGiNrpObl4fsvWHwAAD69JREFU37KntM8XNiNoc9NX0fEl/JxROc8xfIHeL78/3ZBari7lq+7YNsu52sxYe8JkvxwLz7EvfSUf5y3tlGvIbOQ8X/6cu16fWhRGJWf7V4KCNk6tbdavSF68Xh8bYYNjkzYN42V/OqBSpuxbHy+1dbyGbUvy49Y2otnjd5YzyS/nRFno4MLvrKvX4Xemf+E9ZsgCxqBiGeNJfd1tkNw7RkanRoqy43XcRI6tNK0hNVaP1m0tY4tNSZVI8EyATPlzzKzPMXNefH7OxSVgm08gnmnUoXxuHB83BU4V/1BVqYkkcB1wEmjQc79JwMurwemynHR6XV1bc63vxm1dq05Fbeh1DXtCVeq471AQ4CgmwYLgrUgd/2O5Vqx8bNfqT2/PuC/9+Iq9AqdbBydG+DaGJh1qWKbHYJLzhkCWLDNOxaLV09Kz6OXc69fq7f3VvQKniv/uVApOBBUmvU1IyxBNAgHhpWbWEk9pt18wes1dfhUw8MXIlzYjVFOTMWb1JjCdCLVVjD3EcsZRIkS0nTBbwKnXvOXynS94Z08/Ccr4rmVPyVf3a/9RGLBoNWxnLwHjEREc+FL+fdBYKWcfPMfYSHw5txgzAwMXr0abCbPlJa294G0kujbLGbOJ8+JLmmMlJDQYNlHaYnoTCRXQtLNoylifeeFYl/0ymjnn8duA0eg9f3l57CaOv/X4mTIHHSwJOwQFBrAcZL8GNrPsJdaS3jcBjcesz0S8nCODWXIOb7axgdW0hRi4aLWkXKHmjmNgkl/mlKMMbecsxSdWfSVNTN8FK1F70FjR6PB+dZo6X2JfccwE1tbjZsn11P79r/9oNB01TdKr0PRKiPqiy0C0HDsTH3boJaDDOFVMv8J2svPyJeEvU7IQeCkT5v5jlHbKlvfii64DpH6b8bMkf+DegCMC3JQt2+U19YdMKIe4dfs8EJOUKjGq+BxwbvqmwKniH6oqNZEEbgScrgAIXQNjLntqnhgYs3yva7Ju87gVON0GcLoNaVH+KhTdyHUKnCr+u1MpOPGF/XPfkZLOhOlAqBkhDDDIYkZuHmZu3i6aCF3rRI0LX8Tj1zqisLgEh0+ESaTropISgQw7ey3f2/e9hqH77CXwORGGFXsOID41Hc5efqK52eLhK+DEFypzs2Xl5okZiS/ao+fOC3S1nzQXyZlZor0ilLEOxznPeTfSsnJEe8JI4kyVwjkwEndEbAIIe9wYTJLQwnNMf0I44Fh9jp+W5LZM18JUJNSOpWczJUmAmJXWunkIBLqHHMP5hCSkZmWDuesCTkeIdMes3izgQ2giAHWaMl/GvsldS7rLfHgSCLN5F5Ej08Ps8T8iEdNpwuR4Obb9wUcRm5wq8sktKMSw5RskinfEhXiZH02bjEYeHhMHt6BQnIq+ANYjJBFo+GEU8v+r1RxOnn6IS0kXbZj38dPIysvDvqCjks+PEdp5zwbbr5FrqHFiqhlq/JgL7+jZKMkVOGqlgwTepFbKxcsPwWfOSZRyBhT9uHNfiaTO1C6cQ0FRkcAvIXjB1j04GXVBrmEuP8IYNVnj1jhKImYGOiXc6dDEvQInuRXqn6qSwD0ATuUAd6X2SIHTLT9Vt9M5/EbAparrKHCq+JGpFJxorqo3ZIJc2WPOUjGH7Qs+Ki/s4pJSSWxLE17/RatEU0EYYSTq3PwCSYJ73y+NJfcbG6D/zKDFayRh7c99R0hkb4IFtRdMF5KSmYW329nKdZHxSQJnTAfCJLsP/tYMv/QZKePgS3zhtj2ISU4RzZbvqTOitaKvFD9Dlq6DxY9/YsTyjfKdyXGZSuREZAx+HzROomPzBU1tCTUuxSUlWON6CA//3lLMg3UHa6tTJm1wgsWPDUFtEj/U1hAECAaMHk7NFT9znXbhH7+3hP+pMzgWGY1/N7cWKCJgMhI3Ia/n3KWSuoX59Ki1oZaGEMrccvx0nrYAj9ZtIxopPZkwNTQP1Gwi0MFEvTSbHTsXJWlaaPoiTPHTdNRU0QDmFRRipuMOiajO+kyZ8lDtFgJjTGNDQDoYegJnYxOkf8qeH2rQes9bjosXL4q/mZOnr2gYn23Iez9eyidvcBFtEbV51JwxDQ4/lhPnYMiydXL8dTc7gb6EtHQ4efiW5wkk2LH9zJw8SSDMZMM6QDP9C7VSCpxEhOofc5DAvQROtxmUyoHM0K7SOCmNkzn8ZKtiDJWCE7VHzA3Hz4CFq8T8Qq1E45FTJNnsqr0HJWkuzWQEBcII06PwM3bNZlh83wDW0xfK91/7jRLTE4Hru55DMWWDs7ygHQ8dxonzMaKZYnoRB3dvnI1LkDQjBUXFmL1lJ+6v2UTgoLC4GLMdd6D7bHvk5BfA/3QE/E+fkTHSjMUPc7pZ/NQIzcdMl+/M70ZAovkoPSdHNFs0FT7zZ3vUGjhG6hDoHv69Ff7vt+aS242FNPWxnbqDtfkTgBZt2ys53uiHRHjKLyoWsHqwVnPsOBwo+eXo10NZEDqppWOy3K3e/gg4fUY0Wz/1GSGaLsIPz/NDmHq8XluZ55wtOwUumaqF4Dlpg7N8Z4qU4+ejscM3CA/Vainam4LiEpETzX3U2hGcCFiFHNfcZbD4uRFWux4SbRvBiRq0oLCzeLJ+OzQdOU36ptmPYFdy8aLA4OGTYWBOu4drtxTTKCGMGiImMY5JSsHBIydEa8eL202cg3kuu5FbUCDJmWnKPRUVIxonAis/7keOyz1dtmu/JEh+8o92GLJEgy22qcBJxKT+MRcJKHASp/YrIami7wqcFDiZy8/W1OOoFJxoRvmh13Axq0xa7ySmND1UABPBUqtD4NCdnrkSiznTaC7zO3kGH3bsgwPBR2VO1DgNNpjqCApM0ksNCiGDJqCMnFzxeaGpLjYlTXKwhZyJxNm4RFndRa0FP5YT52LZzv0CCoQhruJiLrj/2tqhDMAat0N4u213eVnzpU+fHvpSMY8cX/L81Bs8Hk82sMSn1v3kpe8RelI0Zc1GTcPvduPE7MUEwjSlsf2ysjJ81W2QJMelGYuAR5PYxYtlGGi/RjROXDlIACQ4vWJw+Ga7BCeaMmmu44fgRI0T5chx8TN5g7OYvOgPRZ8tfqh5okmUbXJ7u013careF3wM/6zTWlY6lpVBfJ4IcqlZOaL94jUXy8okcS/7SkrXkhITnGgapdyp7aLvET8tx81An/mabL/vOQzr9h2S+81rR6/aJHWGLluHAYtWyfFPvUcIlPFL+8nzJMGydjwXrcdrQfhoHmTuPcqHCYRptiRw/zlssgAiTaHUkBHyCNtK4ySiVf+YgwQUOClwquQ5VKa6SoRTjU6VgxP9kqj1MH6JEYjopE2TGX2QuHyc/jt8UX9u3R8ftO911UoyaqloeopJTsW5uERs8/YHTW98cdLMk5yRJVoSOh5HJ6aAZqSg8LNiriOo2O9ww3EBkK7ibxMQFoGoxGTZpmx0lhVa1PywbJqDiwG68kSLReigtor+NvStoSmJYEZt0JnYeDEVzd6yQ0CG5VyZ12HKPPFXOhefKGERmDCYY6P/EMcdFhOH7rPs8Vi9NuDqMrZDcGJ4BTrN02/nkTqt4HjIB55HTwk4sW1qUqgFo28V/aGoGYuIjZfkui826SRy46o4QgThhv0v2r5XIHT6pm2igTufkAy/U2fEzMnwDX4nw8Vn6bG6bcRHLDE9UxzKeT84Tl7HcU7d6IK0rGy5llBKTRPBaZdfMAhzhDaaHtOyc8RUx9AABDw6njPOEu/HheRUCUVwOvqCaMZqdOotPkyUO32ZuOd95kIA+oBRFvSdosmSWkNqligbzov35Oi5KHSdsVhMkq6BR2S8fNYoK+NnTvk4VaO/PuY4VQVOCpwqeS4VOFUinGp0qhycJm10uQqc+EJ76k9LiatELRJXxVGrxHK+MK986ekvQGpUCCBcbcVVajQ7vdWmu2x0JuaqMTpm1+jYR5yx+eKnpoTX0zmaq+dYRghj2ZfdBuKTzn1F48Ul9gmp6RIbijBBB3V+6Iv1zzqtZIzUDlHDxKX8+hhZxrhE7JdlukM7++C8eP6ddrbix0UzG8fBMmrQ+J3mMH1sHBPHx7nwGkIJ56vP4ZIcOsv1X3UbKKEBKAfOXT9P7RQBi+NiHZZTvhw358sygqpuzuKKOfbD/tivyNIQmJIyowmSc6MWh+ZJ1uV3nmPbvJ5j4PUMQMnrOQ/eGx5zz2tZRvMrg5YSEikfKee96DpQNHGEZsqY8Mdo4F90GSCaPvZDObAPzoPyoxzZL4GNK/fSs3OxfPcBWVigy0LfK3CqRn99zHGqCpwUOFXyXCpwqkQ41ehUOTjN2eZaITjRzMLglNRA0NSiw4z+orvWngDAlyqBg07jfJFqxwyMqC0/Zznr8OWuA5kcG8IFsG3tu5W2dJ/+Q827yPJ2mpyoreLqr97zVwjIsQ9qybSX+aVl7gQUlunjuHLM+jXsSz+nl3GvlxmPjUAj82vRVSCM8GBcV79Gb0e/lmPUz3HP79rYrARULpVdko1en21xI/RVJEv2wXN6m6zLMu7Zhn79pT60IJWX2tLGpo2V49Gu1dvVy3kPeL94nYzFIF+e56b3p/ep3w+CVOMRU8Sxn07p1Pjpc9P3Cpyq0V8fc5yqAicFTpU8lwqcKhFONTpVDk5zt7lKQEr9BWa858uQZjRuBAbjc6Y+Zv98AVPzRE0ItSPUZFwJJKYel+rv+s8F753+HPGZqkhmCpyq0V8fc5yqAicFTpU8lwqcKhFONTpVDk5jV2/CSwZN0JUvNGqIqFExJzjRNBuahuPK8arv14eYqpIRnyF5lq4B4AqcqtFfH3OcqgInBU6VPJcKnCoRTjU6VQ5O49Y64q2OfSvUAlTVS1b1a74AdKfujQKnavTXxxynqsBJgVMlz6UCp0qEU41OlYPTWAGnfni9tY1olui/ojYlA1M/A8x5N895VzX6CaqpmpUEysqQ1OM5XKhngdjGaqtMBhfqWKAweKtZ3b47PZioYyno9MpiWL9mj65vLLnnt/bPz8e4+k53Wqx3Xfvl4MSYPW93HoA32trinQ69xZGaK+LUpmRgymfgoVrNMcdp5133Q1IDvkckUFaGzOVWSJtUF2nT1VapDCbWRXFk4D1y429sGsnR2Vhk4wZ7231Y0mP/Pb8tsN4Lp8l+NyacalSrHJziUtJwLDIGR5mj7FwUziYkS+BF+S55y5i7TG1KBnf2GQgOPydxrarRb1BNVUlASUBJQEngLpJAOTjdRWNWQ1USUBJQElASUBJQElASqBIJKHCqErGrTpUElASUBJQElASUBO5GCShwuhvvmhqzkoCSgJKAkoCSgJJAlUhAgVOViF11qiSgJKAkoCSgJKAkcDdK4P8Bs2aFZOUI93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 l="29070" t="38636" r="17902" b="26894"/>
          <a:stretch>
            <a:fillRect/>
          </a:stretch>
        </p:blipFill>
        <p:spPr bwMode="auto">
          <a:xfrm>
            <a:off x="1066800" y="1876984"/>
            <a:ext cx="10099964" cy="36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599"/>
            <a:ext cx="3621087" cy="1856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pt-BR" sz="2800" dirty="0" smtClean="0"/>
              <a:t>Próximo encontro: </a:t>
            </a:r>
            <a:br>
              <a:rPr lang="pt-BR" sz="2800" dirty="0" smtClean="0"/>
            </a:br>
            <a:r>
              <a:rPr lang="pt-BR" sz="2400" dirty="0" smtClean="0"/>
              <a:t> </a:t>
            </a:r>
            <a:r>
              <a:rPr lang="pt-BR" sz="2400" strike="sngStrike" dirty="0" smtClean="0"/>
              <a:t>26/04/2021 (segunda) - </a:t>
            </a:r>
            <a:r>
              <a:rPr lang="pt-BR" sz="2400" strike="sngStrike" dirty="0" smtClean="0"/>
              <a:t>14h</a:t>
            </a:r>
          </a:p>
          <a:p>
            <a:pPr algn="ctr"/>
            <a:r>
              <a:rPr lang="pt-BR" sz="2400" dirty="0" smtClean="0"/>
              <a:t>05/05/2021 (quarta) 14h</a:t>
            </a:r>
            <a:endParaRPr lang="pt-BR" sz="2400" dirty="0" smtClean="0"/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321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 smtClean="0">
                <a:ea typeface="Cambria" panose="02040503050406030204" pitchFamily="18" charset="0"/>
              </a:rPr>
              <a:t>IPÊ no PDI</a:t>
            </a:r>
          </a:p>
          <a:p>
            <a:pPr>
              <a:buNone/>
            </a:pPr>
            <a:endParaRPr lang="pt-BR" sz="3200" dirty="0" smtClean="0">
              <a:ea typeface="Cambria" panose="02040503050406030204" pitchFamily="18" charset="0"/>
            </a:endParaRPr>
          </a:p>
          <a:p>
            <a:r>
              <a:rPr lang="pt-BR" sz="3200" dirty="0" smtClean="0">
                <a:ea typeface="Cambria" panose="02040503050406030204" pitchFamily="18" charset="0"/>
              </a:rPr>
              <a:t>Relato de lideranças de Comissões Temáticas </a:t>
            </a:r>
          </a:p>
          <a:p>
            <a:endParaRPr lang="pt-BR" sz="3200" dirty="0" smtClean="0">
              <a:ea typeface="Cambria" panose="02040503050406030204" pitchFamily="18" charset="0"/>
            </a:endParaRPr>
          </a:p>
          <a:p>
            <a:r>
              <a:rPr lang="pt-BR" sz="3200" dirty="0" smtClean="0">
                <a:ea typeface="Cambria" panose="02040503050406030204" pitchFamily="18" charset="0"/>
              </a:rPr>
              <a:t>Outros assuntos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21476" y="1325272"/>
            <a:ext cx="7590561" cy="226521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 smtClean="0">
                <a:ea typeface="Cambria" panose="02040503050406030204" pitchFamily="18" charset="0"/>
              </a:rPr>
              <a:t>Alinhamento entre as questões do IPÊ e questões do PDI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13630" t="42614" r="70930" b="42992"/>
          <a:stretch>
            <a:fillRect/>
          </a:stretch>
        </p:blipFill>
        <p:spPr bwMode="auto">
          <a:xfrm>
            <a:off x="7689263" y="4073246"/>
            <a:ext cx="2008909" cy="105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45528" t="43466" r="46486" b="43087"/>
          <a:stretch>
            <a:fillRect/>
          </a:stretch>
        </p:blipFill>
        <p:spPr bwMode="auto">
          <a:xfrm>
            <a:off x="2983047" y="4107882"/>
            <a:ext cx="1039091" cy="9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65576" t="43750" r="11803" b="42773"/>
          <a:stretch>
            <a:fillRect/>
          </a:stretch>
        </p:blipFill>
        <p:spPr bwMode="auto">
          <a:xfrm>
            <a:off x="4559434" y="4106799"/>
            <a:ext cx="29432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8594" t="81534" r="57680" b="5901"/>
          <a:stretch>
            <a:fillRect/>
          </a:stretch>
        </p:blipFill>
        <p:spPr bwMode="auto">
          <a:xfrm>
            <a:off x="2983047" y="5221226"/>
            <a:ext cx="178593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59690" t="82292" r="32324" b="5776"/>
          <a:stretch>
            <a:fillRect/>
          </a:stretch>
        </p:blipFill>
        <p:spPr bwMode="auto">
          <a:xfrm>
            <a:off x="5361698" y="5244389"/>
            <a:ext cx="1039091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ipe.ufrpe.br/assets/img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9855" y="1313730"/>
            <a:ext cx="2272145" cy="2272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698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634" y="2791423"/>
            <a:ext cx="3968737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1: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Perfil Institucional | Avaliação e Acompanhamento do Desenvolvimento Institucional</a:t>
            </a:r>
            <a:endParaRPr lang="pt-BR" sz="2400" dirty="0"/>
          </a:p>
        </p:txBody>
      </p:sp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3320630"/>
              </p:ext>
            </p:extLst>
          </p:nvPr>
        </p:nvGraphicFramePr>
        <p:xfrm>
          <a:off x="809898" y="2025027"/>
          <a:ext cx="3933059" cy="1040074"/>
        </p:xfrm>
        <a:graphic>
          <a:graphicData uri="http://schemas.openxmlformats.org/drawingml/2006/table">
            <a:tbl>
              <a:tblPr/>
              <a:tblGrid>
                <a:gridCol w="3933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1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Felipe de 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Brito </a:t>
                      </a: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Lima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João</a:t>
                      </a:r>
                      <a:r>
                        <a:rPr lang="pt-B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Pimentel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839066" y="3280063"/>
          <a:ext cx="3926898" cy="32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 smtClean="0">
                <a:ea typeface="Cambria" panose="02040503050406030204" pitchFamily="18" charset="0"/>
              </a:rPr>
              <a:t>Relato das 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8728792"/>
              </p:ext>
            </p:extLst>
          </p:nvPr>
        </p:nvGraphicFramePr>
        <p:xfrm>
          <a:off x="875209" y="1968292"/>
          <a:ext cx="4479839" cy="696531"/>
        </p:xfrm>
        <a:graphic>
          <a:graphicData uri="http://schemas.openxmlformats.org/drawingml/2006/table">
            <a:tbl>
              <a:tblPr/>
              <a:tblGrid>
                <a:gridCol w="4479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0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Katya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Maria Oliveira de Sousa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9438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2: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Organização Administrativa e Governança</a:t>
            </a:r>
            <a:endParaRPr lang="pt-BR" sz="2400" dirty="0" smtClean="0"/>
          </a:p>
          <a:p>
            <a:pPr algn="ctr"/>
            <a:endParaRPr lang="pt-BR" dirty="0" smtClean="0"/>
          </a:p>
        </p:txBody>
      </p:sp>
      <p:sp>
        <p:nvSpPr>
          <p:cNvPr id="9218" name="AutoShape 2" descr="Assinatura do contrato | Ícone Gratis"/>
          <p:cNvSpPr>
            <a:spLocks noChangeAspect="1" noChangeArrowheads="1"/>
          </p:cNvSpPr>
          <p:nvPr/>
        </p:nvSpPr>
        <p:spPr bwMode="auto">
          <a:xfrm>
            <a:off x="155575" y="-830263"/>
            <a:ext cx="17430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20" name="AutoShape 4" descr="Assinatura do contrato | Ícone Gratis"/>
          <p:cNvSpPr>
            <a:spLocks noChangeAspect="1" noChangeArrowheads="1"/>
          </p:cNvSpPr>
          <p:nvPr/>
        </p:nvSpPr>
        <p:spPr bwMode="auto">
          <a:xfrm>
            <a:off x="155575" y="-830263"/>
            <a:ext cx="17430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2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981" y="3072538"/>
            <a:ext cx="876011" cy="876011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759527" y="3380519"/>
            <a:ext cx="37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PORTARIA GR/UFRPE Nº 245/2021, </a:t>
            </a:r>
          </a:p>
          <a:p>
            <a:r>
              <a:rPr lang="pt-BR" dirty="0" smtClean="0"/>
              <a:t>DE 26 DE MARÇO DE 2021.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 l="10648" t="21402" r="13111" b="12689"/>
          <a:stretch>
            <a:fillRect/>
          </a:stretch>
        </p:blipFill>
        <p:spPr bwMode="auto">
          <a:xfrm>
            <a:off x="762000" y="4059382"/>
            <a:ext cx="470337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2258292" y="2826329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11 MEMBROS</a:t>
            </a:r>
          </a:p>
        </p:txBody>
      </p:sp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6794076"/>
              </p:ext>
            </p:extLst>
          </p:nvPr>
        </p:nvGraphicFramePr>
        <p:xfrm>
          <a:off x="705405" y="1896851"/>
          <a:ext cx="4952660" cy="491380"/>
        </p:xfrm>
        <a:graphic>
          <a:graphicData uri="http://schemas.openxmlformats.org/drawingml/2006/table">
            <a:tbl>
              <a:tblPr/>
              <a:tblGrid>
                <a:gridCol w="4952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5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0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Luiz Flávio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Arreguy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Maia Filho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7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3: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Análise de cenários e tendências contemporâneas | Planejamento Estratégico Institucional (PEI)</a:t>
            </a:r>
            <a:endParaRPr lang="pt-BR" sz="2400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672811" y="2774805"/>
          <a:ext cx="4993697" cy="36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603030"/>
              </p:ext>
            </p:extLst>
          </p:nvPr>
        </p:nvGraphicFramePr>
        <p:xfrm>
          <a:off x="770709" y="1948966"/>
          <a:ext cx="3869071" cy="709774"/>
        </p:xfrm>
        <a:graphic>
          <a:graphicData uri="http://schemas.openxmlformats.org/drawingml/2006/table">
            <a:tbl>
              <a:tblPr/>
              <a:tblGrid>
                <a:gridCol w="3869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Benedito Luiz correia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Maria do Socorro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Valois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Alves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4:</a:t>
            </a:r>
            <a:r>
              <a:rPr lang="pt-BR" dirty="0" smtClean="0"/>
              <a:t> </a:t>
            </a:r>
            <a:r>
              <a:rPr lang="pt-BR" sz="2400" dirty="0" smtClean="0">
                <a:ea typeface="Cambria" panose="02040503050406030204" pitchFamily="18" charset="0"/>
              </a:rPr>
              <a:t>Projeto Pedagógico Institucional (PPI) | Políticas de Atendimento ao Discente</a:t>
            </a:r>
            <a:endParaRPr lang="pt-BR" sz="2400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43241" y="3507570"/>
            <a:ext cx="352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PORTARIA GR/UFRPE Nº 241/2021, </a:t>
            </a:r>
          </a:p>
          <a:p>
            <a:r>
              <a:rPr lang="pt-BR" dirty="0" smtClean="0"/>
              <a:t>DE 24 DE MARÇO DE 2021</a:t>
            </a:r>
            <a:endParaRPr lang="pt-BR" dirty="0"/>
          </a:p>
        </p:txBody>
      </p:sp>
      <p:pic>
        <p:nvPicPr>
          <p:cNvPr id="21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291" y="3266501"/>
            <a:ext cx="876011" cy="876011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2105892" y="3048002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44 MEMBROS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 cstate="print"/>
          <a:srcRect l="9695" t="23864" r="10449" b="10038"/>
          <a:stretch>
            <a:fillRect/>
          </a:stretch>
        </p:blipFill>
        <p:spPr bwMode="auto">
          <a:xfrm>
            <a:off x="554182" y="4397153"/>
            <a:ext cx="4752109" cy="22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1274798"/>
              </p:ext>
            </p:extLst>
          </p:nvPr>
        </p:nvGraphicFramePr>
        <p:xfrm>
          <a:off x="718458" y="1773570"/>
          <a:ext cx="3602749" cy="787288"/>
        </p:xfrm>
        <a:graphic>
          <a:graphicData uri="http://schemas.openxmlformats.org/drawingml/2006/table">
            <a:tbl>
              <a:tblPr/>
              <a:tblGrid>
                <a:gridCol w="3602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0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Romilson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Marques Cabral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WALBER ALLAN DE SANTANA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8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5: </a:t>
            </a:r>
            <a:r>
              <a:rPr lang="pt-BR" dirty="0" smtClean="0">
                <a:ea typeface="Cambria" panose="02040503050406030204" pitchFamily="18" charset="0"/>
              </a:rPr>
              <a:t>Gestão Institucional | Gestão de Pessoas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721735" y="2718087"/>
          <a:ext cx="3600883" cy="30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2228947"/>
              </p:ext>
            </p:extLst>
          </p:nvPr>
        </p:nvGraphicFramePr>
        <p:xfrm>
          <a:off x="979715" y="2169950"/>
          <a:ext cx="4253759" cy="751738"/>
        </p:xfrm>
        <a:graphic>
          <a:graphicData uri="http://schemas.openxmlformats.org/drawingml/2006/table">
            <a:tbl>
              <a:tblPr/>
              <a:tblGrid>
                <a:gridCol w="4253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70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ANA LÍCIA PATRIOTA FELICIANO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Antonio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Jose Tadeu Figueiroa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=""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COMISSÃO 6: </a:t>
            </a:r>
            <a:r>
              <a:rPr lang="pt-BR" sz="2400" dirty="0" smtClean="0">
                <a:ea typeface="Cambria" panose="02040503050406030204" pitchFamily="18" charset="0"/>
              </a:rPr>
              <a:t>Infraestrutura, Instalações Acadêmicas e Acessibilidade | Aspectos Financeiros e Orçamentários</a:t>
            </a:r>
            <a:endParaRPr lang="pt-BR" sz="2400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 smtClean="0">
                <a:ea typeface="Cambria" panose="02040503050406030204" pitchFamily="18" charset="0"/>
              </a:rPr>
              <a:t>Relato </a:t>
            </a:r>
            <a:r>
              <a:rPr lang="pt-BR" b="1" u="sng" dirty="0" smtClean="0">
                <a:ea typeface="Cambria" panose="02040503050406030204" pitchFamily="18" charset="0"/>
              </a:rPr>
              <a:t>das </a:t>
            </a:r>
            <a:r>
              <a:rPr lang="pt-BR" sz="4400" b="1" u="sng" dirty="0" smtClean="0">
                <a:ea typeface="Cambria" panose="02040503050406030204" pitchFamily="18" charset="0"/>
              </a:rPr>
              <a:t>Comissões Temáticas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945571" y="3319028"/>
          <a:ext cx="4319155" cy="306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4600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7304</TotalTime>
  <Words>264</Words>
  <Application>Microsoft Office PowerPoint</Application>
  <PresentationFormat>Personalizar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Plano de Desenvolvimento Institucional 2021-2030   O futuro é a gente que faz</vt:lpstr>
      <vt:lpstr>Pauta de Reunião</vt:lpstr>
      <vt:lpstr>Alinhamento entre as questões do IPÊ e questões do PDI</vt:lpstr>
      <vt:lpstr>Relato das Comissões Temáticas</vt:lpstr>
      <vt:lpstr>Relato das Comissões Temáticas</vt:lpstr>
      <vt:lpstr>Relato das Comissões Temáticas</vt:lpstr>
      <vt:lpstr>Relato das Comissões Temáticas</vt:lpstr>
      <vt:lpstr>Relato das Comissões Temáticas</vt:lpstr>
      <vt:lpstr>Relato das Comissões Temáticas</vt:lpstr>
      <vt:lpstr>Cronograma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Joana</cp:lastModifiedBy>
  <cp:revision>354</cp:revision>
  <dcterms:created xsi:type="dcterms:W3CDTF">2020-03-11T13:58:53Z</dcterms:created>
  <dcterms:modified xsi:type="dcterms:W3CDTF">2021-04-09T20:17:54Z</dcterms:modified>
</cp:coreProperties>
</file>