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319" r:id="rId4"/>
    <p:sldId id="320" r:id="rId5"/>
    <p:sldId id="321" r:id="rId6"/>
    <p:sldId id="322" r:id="rId7"/>
    <p:sldId id="323" r:id="rId8"/>
    <p:sldId id="29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E65D00"/>
    <a:srgbClr val="FF6600"/>
    <a:srgbClr val="ED7D31"/>
    <a:srgbClr val="4472C4"/>
    <a:srgbClr val="FFC000"/>
    <a:srgbClr val="1E2C4E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7250-F53B-41DD-B0B1-2B9B9CBA4FF6}" type="datetimeFigureOut">
              <a:rPr lang="pt-BR" smtClean="0"/>
              <a:pPr/>
              <a:t>10/06/2021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18F4-31AD-42D6-9C68-42D70A4077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1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BE50-E492-4739-87E0-85775292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84EC96-6A33-445D-8D7E-56F40722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88374-2493-4B28-A625-B0C5FB8C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38ACE2-E86D-4BCB-BEAD-0CFBF5EF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D9FCFC-0C0F-4118-AB78-711C4C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5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04619-85F5-45FE-93E6-1A8723F5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76ADBF-86D4-4B67-A401-5FE0C3A2E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BD8A1E-01B8-49B8-BE1C-D9586D93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D976F1-C4FE-4FA2-879A-5860E1D2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E4BFED-98C3-46D9-9568-A15F2F04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79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45603-1961-4BC2-834D-DA013EE71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3F33B2-E9EF-4543-9A8B-9AC81023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023840-C128-46E3-97A4-C9E970D6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98D26-CEB1-4A5D-AAA2-EC365626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1BD3C1-636C-424E-A9C9-7BD1B4D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8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E4D0-3934-4991-93AD-33BFDB23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2847B-8243-4D94-8D0B-EB861A8F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D32278-8D1C-40E2-9288-E160C1DA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534B5-A2D4-40E2-ABCF-05DF89C7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FCD6C5-672A-4AA5-A278-168D9EFC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46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863FB-FB7C-452E-A370-0840F0A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6F05A3-ADAB-4F00-80B7-6302A83D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8849B3-946F-4BE8-B262-F1063DA2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577A50-B71A-4DF8-BF72-04F3C25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27F67E-4645-42BB-8007-DDD1818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5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65296-4941-4C06-A63F-FA03E4A5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83B676-441A-41CB-A5BB-8A69809E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3B4AFD-C7A3-4667-B45C-B96D591FD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4392E7-99EE-4B09-A78F-12AAFE22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53D9B4-FF8F-4C02-993A-3878F208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2D23EB-F131-4939-BA0C-75430389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C4111-4B40-4D69-BE03-354C3E90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64E958-80B8-4645-9349-EAA6E606A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80AA-3556-44FA-8F8B-1A503988D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433C45-A933-4EFE-ACB0-FE7A9666B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41E088-EF92-4600-84F2-A3A547158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6B90D0-4E57-4396-A4D6-972ACA23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10/06/2021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B40770-A960-4D53-8897-3EBED2F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DD2FF4-9CF8-4740-B52C-78C8667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8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4EBD8-1056-431C-9B5E-C68AD139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52B58A-FB42-4CD0-81B8-4D46CFF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10/06/2021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5C8C12-D5C3-4F09-9FFC-5B90C8BC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6094E9-0EA4-44A6-B26F-590150B2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1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747387-3039-4FDB-960A-0903C7A9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10/06/2021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CE9B28-8417-4906-AE92-0BBE59CD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96CCC2-58AE-40BD-B151-A45851CB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F2853-377F-485E-B335-5B361BF3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D92D1F-56CC-45C5-B98C-E4F373A3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5F437A-8640-4A94-854D-D969A59F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E76C8E-EE63-4F5F-8C3A-F84CC05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CF8911-FF3B-45FD-AB39-1DA34C43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E0B88E-9D8A-41C3-9E61-F5BB47AF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9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5A381-62B5-4B8E-AC69-4A650C47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853A54-4A27-4577-A34B-C1B414930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4C1230-25FB-4570-8EB1-DD3F31AF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B8F3F8-7AF6-4DDB-A118-ECB5898E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9BFECC-14A3-4C02-B826-AF1E1F31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05385E-5B39-4E5B-9BA8-8444734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C2DA6F-AB4D-4094-B15F-8DCE064A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DA68BD-34A5-40D8-9769-5049BCC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67ACD2-FEC1-469D-BDA6-EBE4E3F55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89C-7962-43CA-81F1-85D48C14B352}" type="datetimeFigureOut">
              <a:rPr lang="pt-BR" smtClean="0"/>
              <a:pPr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5B4932-9394-44C8-A5E3-F279AA3D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A0B6E3-634E-4085-B904-A8F5AB28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proplan.ufrpe.br/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tângulo 5"/>
          <p:cNvSpPr/>
          <p:nvPr/>
        </p:nvSpPr>
        <p:spPr>
          <a:xfrm>
            <a:off x="822960" y="609600"/>
            <a:ext cx="10528663" cy="5257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67097" y="1304112"/>
            <a:ext cx="9640389" cy="1470025"/>
          </a:xfrm>
        </p:spPr>
        <p:txBody>
          <a:bodyPr>
            <a:normAutofit/>
          </a:bodyPr>
          <a:lstStyle/>
          <a:p>
            <a:r>
              <a:rPr lang="pt-BR" sz="2800" dirty="0"/>
              <a:t>Plano de Desenvolvimento Institucional 2021-2030  </a:t>
            </a:r>
            <a:br>
              <a:rPr lang="pt-BR" sz="2800" dirty="0"/>
            </a:br>
            <a:r>
              <a:rPr lang="pt-BR" sz="2800" dirty="0"/>
              <a:t>O futuro é a gente que faz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886891" y="5486400"/>
            <a:ext cx="6400800" cy="129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omissão Executiva</a:t>
            </a:r>
          </a:p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10 de junho de 2021</a:t>
            </a:r>
          </a:p>
        </p:txBody>
      </p:sp>
      <p:pic>
        <p:nvPicPr>
          <p:cNvPr id="10" name="Picture 4" descr="http://www.ufrpe.br/sites/www.ufrpe.br/files/Marcas%20UFRPE-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5297" y="2730135"/>
            <a:ext cx="1910542" cy="2680065"/>
          </a:xfrm>
          <a:prstGeom prst="rect">
            <a:avLst/>
          </a:prstGeom>
          <a:noFill/>
        </p:spPr>
      </p:pic>
      <p:pic>
        <p:nvPicPr>
          <p:cNvPr id="205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609" y="550182"/>
            <a:ext cx="7123112" cy="143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31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4961709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dirty="0"/>
              <a:t>Pauta de Reunião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8F85A02-2A6C-4F7C-A24D-5A63395B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9" y="1668462"/>
            <a:ext cx="8318864" cy="4351338"/>
          </a:xfrm>
        </p:spPr>
        <p:txBody>
          <a:bodyPr>
            <a:normAutofit fontScale="92500" lnSpcReduction="20000"/>
          </a:bodyPr>
          <a:lstStyle/>
          <a:p>
            <a:r>
              <a:rPr lang="pt-BR" sz="3200" dirty="0">
                <a:ea typeface="Cambria" panose="02040503050406030204" pitchFamily="18" charset="0"/>
              </a:rPr>
              <a:t>Apresentação do texto preliminar sem ajustes ou supressões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Lista de pendências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Formação do GT para Editoração do documento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Capítulos 1 e 14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Outros assuntos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1026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98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312739" y="545239"/>
            <a:ext cx="117046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j-cs"/>
              </a:rPr>
              <a:t>Cronograma Inicial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j-cs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/>
          <a:srcRect l="29070" t="38636" r="17902" b="26894"/>
          <a:stretch>
            <a:fillRect/>
          </a:stretch>
        </p:blipFill>
        <p:spPr bwMode="auto">
          <a:xfrm>
            <a:off x="1094508" y="1973951"/>
            <a:ext cx="10099964" cy="369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7321" y="27710"/>
            <a:ext cx="7002462" cy="1325563"/>
          </a:xfrm>
        </p:spPr>
        <p:txBody>
          <a:bodyPr>
            <a:normAutofit/>
          </a:bodyPr>
          <a:lstStyle/>
          <a:p>
            <a:pPr algn="ctr"/>
            <a:r>
              <a:rPr lang="pt-BR" b="1" u="sng" dirty="0">
                <a:ea typeface="Cambria" panose="02040503050406030204" pitchFamily="18" charset="0"/>
              </a:rPr>
              <a:t>Texto preliminar: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pic>
        <p:nvPicPr>
          <p:cNvPr id="1026" name="Picture 2" descr="Notícia, editor, escrivaninha, workspace, fazer, jornal, criando, artigo,  escrita, jornalistas, tripulação, mãos, equipe, grupo Clipart | k35038607 |  Fotosearch"/>
          <p:cNvPicPr>
            <a:picLocks noChangeAspect="1" noChangeArrowheads="1"/>
          </p:cNvPicPr>
          <p:nvPr/>
        </p:nvPicPr>
        <p:blipFill>
          <a:blip r:embed="rId6" cstate="print"/>
          <a:srcRect b="8661"/>
          <a:stretch>
            <a:fillRect/>
          </a:stretch>
        </p:blipFill>
        <p:spPr bwMode="auto">
          <a:xfrm>
            <a:off x="7326356" y="0"/>
            <a:ext cx="1374297" cy="1288473"/>
          </a:xfrm>
          <a:prstGeom prst="rect">
            <a:avLst/>
          </a:prstGeom>
          <a:noFill/>
        </p:spPr>
      </p:pic>
      <p:pic>
        <p:nvPicPr>
          <p:cNvPr id="1028" name="Picture 4" descr="newspaper editor clipart - Clip Art Libra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14508" y="0"/>
            <a:ext cx="1783315" cy="1281569"/>
          </a:xfrm>
          <a:prstGeom prst="rect">
            <a:avLst/>
          </a:prstGeom>
          <a:noFill/>
        </p:spPr>
      </p:pic>
      <p:pic>
        <p:nvPicPr>
          <p:cNvPr id="1032" name="Picture 8" descr="2,256 Copy Editor Illustrations &amp; Clip Art - iSto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87891" y="0"/>
            <a:ext cx="1704109" cy="1278082"/>
          </a:xfrm>
          <a:prstGeom prst="rect">
            <a:avLst/>
          </a:prstGeom>
          <a:noFill/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0B7CE376-E98D-40E6-A7CA-16B209FB8EBE}"/>
              </a:ext>
            </a:extLst>
          </p:cNvPr>
          <p:cNvSpPr txBox="1"/>
          <p:nvPr/>
        </p:nvSpPr>
        <p:spPr>
          <a:xfrm>
            <a:off x="647349" y="5942567"/>
            <a:ext cx="7484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https://drive.google.com/drive/u/1/folders/1VnHjoFAR8sl57WcEF0VrZ_JEeTeQURqY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4D04F18-0D75-418E-B722-BC520D118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349" y="1556733"/>
            <a:ext cx="2710843" cy="180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65378F5-C0FC-43E1-9DBB-3F7568D788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4861" y="1486807"/>
            <a:ext cx="2966368" cy="180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80EDC77-0410-44F5-BBF2-AB7782659A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1229" y="1581210"/>
            <a:ext cx="3374413" cy="1800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C794AF3-AF4A-44E5-9375-1E9348A68B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314" y="3704494"/>
            <a:ext cx="2694118" cy="1800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DB1C9C0-32EC-46B3-9744-2D5925025B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0545" y="3704494"/>
            <a:ext cx="3117073" cy="1800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B530686-064B-447F-8324-EDDCCF11D1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2479" y="3490157"/>
            <a:ext cx="2942466" cy="180000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879E2470-FD38-4E81-810A-33FB89F17F1E}"/>
              </a:ext>
            </a:extLst>
          </p:cNvPr>
          <p:cNvSpPr txBox="1"/>
          <p:nvPr/>
        </p:nvSpPr>
        <p:spPr>
          <a:xfrm>
            <a:off x="9523966" y="4814329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...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7321" y="27710"/>
            <a:ext cx="7002462" cy="1325563"/>
          </a:xfrm>
        </p:spPr>
        <p:txBody>
          <a:bodyPr>
            <a:normAutofit/>
          </a:bodyPr>
          <a:lstStyle/>
          <a:p>
            <a:pPr algn="ctr"/>
            <a:r>
              <a:rPr lang="pt-BR" b="1" u="sng" dirty="0">
                <a:ea typeface="Cambria" panose="02040503050406030204" pitchFamily="18" charset="0"/>
              </a:rPr>
              <a:t>Lista de pendências: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pic>
        <p:nvPicPr>
          <p:cNvPr id="1026" name="Picture 2" descr="Notícia, editor, escrivaninha, workspace, fazer, jornal, criando, artigo,  escrita, jornalistas, tripulação, mãos, equipe, grupo Clipart | k35038607 |  Fotosearch"/>
          <p:cNvPicPr>
            <a:picLocks noChangeAspect="1" noChangeArrowheads="1"/>
          </p:cNvPicPr>
          <p:nvPr/>
        </p:nvPicPr>
        <p:blipFill>
          <a:blip r:embed="rId6" cstate="print"/>
          <a:srcRect b="8661"/>
          <a:stretch>
            <a:fillRect/>
          </a:stretch>
        </p:blipFill>
        <p:spPr bwMode="auto">
          <a:xfrm>
            <a:off x="7326356" y="0"/>
            <a:ext cx="1374297" cy="1288473"/>
          </a:xfrm>
          <a:prstGeom prst="rect">
            <a:avLst/>
          </a:prstGeom>
          <a:noFill/>
        </p:spPr>
      </p:pic>
      <p:pic>
        <p:nvPicPr>
          <p:cNvPr id="1028" name="Picture 4" descr="newspaper editor clipart - Clip Art Libra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14508" y="0"/>
            <a:ext cx="1783315" cy="1281569"/>
          </a:xfrm>
          <a:prstGeom prst="rect">
            <a:avLst/>
          </a:prstGeom>
          <a:noFill/>
        </p:spPr>
      </p:pic>
      <p:pic>
        <p:nvPicPr>
          <p:cNvPr id="1032" name="Picture 8" descr="2,256 Copy Editor Illustrations &amp; Clip Art - iSto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87891" y="0"/>
            <a:ext cx="1704109" cy="1278082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EDE419E-0C43-4221-ABB8-222742FB1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3112" y="2620375"/>
            <a:ext cx="8105775" cy="10668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00607114-6093-44FD-8A0B-CCEB16A8AC90}"/>
              </a:ext>
            </a:extLst>
          </p:cNvPr>
          <p:cNvSpPr txBox="1"/>
          <p:nvPr/>
        </p:nvSpPr>
        <p:spPr>
          <a:xfrm>
            <a:off x="3033888" y="4162702"/>
            <a:ext cx="61242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https://docs.google.com/spreadsheets/d/1YNgV81Zk0L-2ERNjuYk_H3zaScd3Fg_XE__eFYU2mYY/edit?ts=60c0ba70#gid=1386834576</a:t>
            </a:r>
          </a:p>
        </p:txBody>
      </p:sp>
    </p:spTree>
    <p:extLst>
      <p:ext uri="{BB962C8B-B14F-4D97-AF65-F5344CB8AC3E}">
        <p14:creationId xmlns:p14="http://schemas.microsoft.com/office/powerpoint/2010/main" val="311461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7321" y="27710"/>
            <a:ext cx="7002462" cy="1325563"/>
          </a:xfrm>
        </p:spPr>
        <p:txBody>
          <a:bodyPr>
            <a:normAutofit/>
          </a:bodyPr>
          <a:lstStyle/>
          <a:p>
            <a:pPr algn="ctr"/>
            <a:r>
              <a:rPr lang="pt-BR" b="1" u="sng" dirty="0">
                <a:ea typeface="Cambria" panose="02040503050406030204" pitchFamily="18" charset="0"/>
              </a:rPr>
              <a:t>GT de Editoração: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pic>
        <p:nvPicPr>
          <p:cNvPr id="1026" name="Picture 2" descr="Notícia, editor, escrivaninha, workspace, fazer, jornal, criando, artigo,  escrita, jornalistas, tripulação, mãos, equipe, grupo Clipart | k35038607 |  Fotosearch"/>
          <p:cNvPicPr>
            <a:picLocks noChangeAspect="1" noChangeArrowheads="1"/>
          </p:cNvPicPr>
          <p:nvPr/>
        </p:nvPicPr>
        <p:blipFill>
          <a:blip r:embed="rId6" cstate="print"/>
          <a:srcRect b="8661"/>
          <a:stretch>
            <a:fillRect/>
          </a:stretch>
        </p:blipFill>
        <p:spPr bwMode="auto">
          <a:xfrm>
            <a:off x="7326356" y="0"/>
            <a:ext cx="1374297" cy="1288473"/>
          </a:xfrm>
          <a:prstGeom prst="rect">
            <a:avLst/>
          </a:prstGeom>
          <a:noFill/>
        </p:spPr>
      </p:pic>
      <p:pic>
        <p:nvPicPr>
          <p:cNvPr id="1028" name="Picture 4" descr="newspaper editor clipart - Clip Art Libra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14508" y="0"/>
            <a:ext cx="1783315" cy="1281569"/>
          </a:xfrm>
          <a:prstGeom prst="rect">
            <a:avLst/>
          </a:prstGeom>
          <a:noFill/>
        </p:spPr>
      </p:pic>
      <p:pic>
        <p:nvPicPr>
          <p:cNvPr id="1032" name="Picture 8" descr="2,256 Copy Editor Illustrations &amp; Clip Art - iSto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87891" y="0"/>
            <a:ext cx="1704109" cy="1278082"/>
          </a:xfrm>
          <a:prstGeom prst="rect">
            <a:avLst/>
          </a:prstGeom>
          <a:noFill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06F7B77-1D6F-4404-BAD2-5C18DC9E6A96}"/>
              </a:ext>
            </a:extLst>
          </p:cNvPr>
          <p:cNvSpPr txBox="1"/>
          <p:nvPr/>
        </p:nvSpPr>
        <p:spPr>
          <a:xfrm>
            <a:off x="722489" y="2012060"/>
            <a:ext cx="437651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Composição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Renata – ASCOM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Rafael e Joana – CPDI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Bruno - Editora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Profissional de Letras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Glaucia e </a:t>
            </a:r>
            <a:r>
              <a:rPr lang="pt-BR" sz="3200" dirty="0" err="1"/>
              <a:t>Thalia</a:t>
            </a:r>
            <a:r>
              <a:rPr lang="pt-BR" sz="3200" dirty="0"/>
              <a:t> – PREG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Felipe – 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err="1"/>
              <a:t>Ivanda</a:t>
            </a:r>
            <a:r>
              <a:rPr lang="pt-BR" sz="3200" dirty="0"/>
              <a:t> - EAD</a:t>
            </a:r>
          </a:p>
        </p:txBody>
      </p:sp>
    </p:spTree>
    <p:extLst>
      <p:ext uri="{BB962C8B-B14F-4D97-AF65-F5344CB8AC3E}">
        <p14:creationId xmlns:p14="http://schemas.microsoft.com/office/powerpoint/2010/main" val="297582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7321" y="27710"/>
            <a:ext cx="7002462" cy="1325563"/>
          </a:xfrm>
        </p:spPr>
        <p:txBody>
          <a:bodyPr>
            <a:normAutofit/>
          </a:bodyPr>
          <a:lstStyle/>
          <a:p>
            <a:pPr algn="ctr"/>
            <a:r>
              <a:rPr lang="pt-BR" b="1" u="sng" dirty="0">
                <a:ea typeface="Cambria" panose="02040503050406030204" pitchFamily="18" charset="0"/>
              </a:rPr>
              <a:t>Capítulos 1 e 14: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pic>
        <p:nvPicPr>
          <p:cNvPr id="1026" name="Picture 2" descr="Notícia, editor, escrivaninha, workspace, fazer, jornal, criando, artigo,  escrita, jornalistas, tripulação, mãos, equipe, grupo Clipart | k35038607 |  Fotosearch"/>
          <p:cNvPicPr>
            <a:picLocks noChangeAspect="1" noChangeArrowheads="1"/>
          </p:cNvPicPr>
          <p:nvPr/>
        </p:nvPicPr>
        <p:blipFill>
          <a:blip r:embed="rId6" cstate="print"/>
          <a:srcRect b="8661"/>
          <a:stretch>
            <a:fillRect/>
          </a:stretch>
        </p:blipFill>
        <p:spPr bwMode="auto">
          <a:xfrm>
            <a:off x="7326356" y="0"/>
            <a:ext cx="1374297" cy="1288473"/>
          </a:xfrm>
          <a:prstGeom prst="rect">
            <a:avLst/>
          </a:prstGeom>
          <a:noFill/>
        </p:spPr>
      </p:pic>
      <p:pic>
        <p:nvPicPr>
          <p:cNvPr id="1028" name="Picture 4" descr="newspaper editor clipart - Clip Art Libra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14508" y="0"/>
            <a:ext cx="1783315" cy="1281569"/>
          </a:xfrm>
          <a:prstGeom prst="rect">
            <a:avLst/>
          </a:prstGeom>
          <a:noFill/>
        </p:spPr>
      </p:pic>
      <p:pic>
        <p:nvPicPr>
          <p:cNvPr id="1032" name="Picture 8" descr="2,256 Copy Editor Illustrations &amp; Clip Art - iSto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87891" y="0"/>
            <a:ext cx="1704109" cy="1278082"/>
          </a:xfrm>
          <a:prstGeom prst="rect">
            <a:avLst/>
          </a:prstGeom>
          <a:noFill/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A9777BB-B5A5-4FC0-BCC1-B7AC36CD92F3}"/>
              </a:ext>
            </a:extLst>
          </p:cNvPr>
          <p:cNvSpPr txBox="1"/>
          <p:nvPr/>
        </p:nvSpPr>
        <p:spPr>
          <a:xfrm>
            <a:off x="338555" y="2018477"/>
            <a:ext cx="10631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Introdução</a:t>
            </a:r>
          </a:p>
          <a:p>
            <a:r>
              <a:rPr lang="pt-BR" sz="2400" dirty="0"/>
              <a:t>Capítulo 1 – </a:t>
            </a:r>
            <a:r>
              <a:rPr lang="pt-BR" sz="2400" b="1" dirty="0"/>
              <a:t>“Metodologia e resultados”</a:t>
            </a:r>
          </a:p>
          <a:p>
            <a:r>
              <a:rPr lang="pt-BR" sz="2400" b="1" dirty="0"/>
              <a:t>(Luciano, </a:t>
            </a:r>
            <a:r>
              <a:rPr lang="pt-BR" sz="2400" b="1" dirty="0" err="1"/>
              <a:t>Katya</a:t>
            </a:r>
            <a:r>
              <a:rPr lang="pt-BR" sz="2400" b="1" dirty="0"/>
              <a:t>, Moisés, Luiz Maia, CPDI)</a:t>
            </a:r>
            <a:endParaRPr lang="pt-BR" sz="2400" dirty="0"/>
          </a:p>
          <a:p>
            <a:r>
              <a:rPr lang="pt-BR" sz="2400" dirty="0"/>
              <a:t>1.1 Metodologia de elaboração do PDI 2021-2030</a:t>
            </a:r>
          </a:p>
          <a:p>
            <a:r>
              <a:rPr lang="pt-BR" sz="2400" dirty="0"/>
              <a:t>1.2 Principais resultados do PDI 2013-2020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FA536F6-0995-453F-BDEE-50BA524FF941}"/>
              </a:ext>
            </a:extLst>
          </p:cNvPr>
          <p:cNvSpPr txBox="1"/>
          <p:nvPr/>
        </p:nvSpPr>
        <p:spPr>
          <a:xfrm>
            <a:off x="338555" y="4277957"/>
            <a:ext cx="116841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Capítulo 14 – </a:t>
            </a:r>
            <a:r>
              <a:rPr lang="pt-BR" sz="2400" b="1" dirty="0"/>
              <a:t>PROCESSO DE MONITORAMENTO, CONTROLE E REVISÃO DO PDI 2021-2030</a:t>
            </a:r>
          </a:p>
          <a:p>
            <a:r>
              <a:rPr lang="pt-BR" sz="2400" b="1" dirty="0"/>
              <a:t>(Rafael, Joana, </a:t>
            </a:r>
            <a:r>
              <a:rPr lang="pt-BR" sz="2400" b="1" dirty="0" err="1"/>
              <a:t>Romilson</a:t>
            </a:r>
            <a:r>
              <a:rPr lang="pt-BR" sz="2400" b="1" dirty="0"/>
              <a:t> e Renata) </a:t>
            </a:r>
          </a:p>
          <a:p>
            <a:r>
              <a:rPr lang="pt-BR" sz="2400" dirty="0"/>
              <a:t>13.1 Processo de monitoramento e controle do PDI 2021-2030 </a:t>
            </a:r>
          </a:p>
          <a:p>
            <a:r>
              <a:rPr lang="pt-BR" sz="2400" dirty="0"/>
              <a:t>13.2 Processo de revisão do PDI 2021-2030</a:t>
            </a:r>
          </a:p>
        </p:txBody>
      </p:sp>
    </p:spTree>
    <p:extLst>
      <p:ext uri="{BB962C8B-B14F-4D97-AF65-F5344CB8AC3E}">
        <p14:creationId xmlns:p14="http://schemas.microsoft.com/office/powerpoint/2010/main" val="419808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707689" y="914400"/>
            <a:ext cx="4572000" cy="457200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1"/>
          <p:cNvSpPr txBox="1">
            <a:spLocks/>
          </p:cNvSpPr>
          <p:nvPr/>
        </p:nvSpPr>
        <p:spPr>
          <a:xfrm>
            <a:off x="4241089" y="36576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cpdi.proplan@ufrpe.br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www.proplan.ufrpe.br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8" descr="C:\Users\Joana\Desktop\CPDI\imgs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509" y="1706336"/>
            <a:ext cx="2239750" cy="1683639"/>
          </a:xfrm>
          <a:prstGeom prst="rect">
            <a:avLst/>
          </a:prstGeom>
          <a:noFill/>
        </p:spPr>
      </p:pic>
      <p:pic>
        <p:nvPicPr>
          <p:cNvPr id="1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0A80D173-0A09-45A8-A0F8-A42F51B54ECE}"/>
              </a:ext>
            </a:extLst>
          </p:cNvPr>
          <p:cNvSpPr txBox="1">
            <a:spLocks/>
          </p:cNvSpPr>
          <p:nvPr/>
        </p:nvSpPr>
        <p:spPr>
          <a:xfrm>
            <a:off x="4183145" y="45720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Próxima reunião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30/06/21 às 14h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211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8669</TotalTime>
  <Words>265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Plano de Desenvolvimento Institucional 2021-2030   O futuro é a gente que faz</vt:lpstr>
      <vt:lpstr>Pauta de Reunião</vt:lpstr>
      <vt:lpstr>Apresentação do PowerPoint</vt:lpstr>
      <vt:lpstr>Texto preliminar:</vt:lpstr>
      <vt:lpstr>Lista de pendências:</vt:lpstr>
      <vt:lpstr>GT de Editoração:</vt:lpstr>
      <vt:lpstr>Capítulos 1 e 14: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CPDI</dc:creator>
  <cp:lastModifiedBy>Rafael</cp:lastModifiedBy>
  <cp:revision>358</cp:revision>
  <dcterms:created xsi:type="dcterms:W3CDTF">2020-03-11T13:58:53Z</dcterms:created>
  <dcterms:modified xsi:type="dcterms:W3CDTF">2021-06-10T14:40:02Z</dcterms:modified>
</cp:coreProperties>
</file>