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322" r:id="rId4"/>
    <p:sldId id="329" r:id="rId5"/>
    <p:sldId id="328" r:id="rId6"/>
    <p:sldId id="319" r:id="rId7"/>
    <p:sldId id="29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92D050"/>
    <a:srgbClr val="E65D00"/>
    <a:srgbClr val="FF6600"/>
    <a:srgbClr val="ED7D31"/>
    <a:srgbClr val="4472C4"/>
    <a:srgbClr val="FFC000"/>
    <a:srgbClr val="1E2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2.proplan.ufrpe.br/br/content/comiss%C3%A3o-executiva-pdi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hyperlink" Target="https://www.youtube.com/watch?v=awzGMnscC7E&amp;ab_channel=UFRP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proplan.ufrpe.br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15 de setembro de 2021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 lnSpcReduction="10000"/>
          </a:bodyPr>
          <a:lstStyle/>
          <a:p>
            <a:r>
              <a:rPr lang="pt-BR" sz="3200" dirty="0">
                <a:ea typeface="Cambria" panose="02040503050406030204" pitchFamily="18" charset="0"/>
              </a:rPr>
              <a:t>1 ano de retomada dos trabalhos da Comissão Executiva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Andamento Consulta Pública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Comissão de Editoração e Revisão Final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Outros assuntos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1 ano de retomada da Comissão Executiva: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F4B52873-A5C7-48CB-8E9B-41880B8E7A40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7022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Primeira reunião de retomada foi realizada em 15/09/20</a:t>
            </a:r>
          </a:p>
          <a:p>
            <a:pPr lvl="2" algn="just"/>
            <a:r>
              <a:rPr lang="pt-BR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Na reunião ocorrida no dia 15/09/20, discutiu-se sobre i. a nova composição da Comissão Executiva; </a:t>
            </a:r>
            <a:r>
              <a:rPr lang="pt-BR" b="0" i="1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ii</a:t>
            </a:r>
            <a:r>
              <a:rPr lang="pt-BR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. o processo de aprovação do Projeto do PDI no CONSU, ocorrido em 10/08/20; </a:t>
            </a:r>
            <a:r>
              <a:rPr lang="pt-BR" b="0" i="1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iii</a:t>
            </a:r>
            <a:r>
              <a:rPr lang="pt-BR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. o calendário de reuniões para esta Comissão; </a:t>
            </a:r>
            <a:r>
              <a:rPr lang="pt-BR" b="0" i="1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iv</a:t>
            </a:r>
            <a:r>
              <a:rPr lang="pt-BR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. O alinhamento entre os Objetivos para o Desenvolvimento Sustentável e o PDI; v. o cronograma de atividades; e vi. A formação das Comissões Temáticas.</a:t>
            </a:r>
            <a:endParaRPr lang="pt-BR" i="1" dirty="0"/>
          </a:p>
          <a:p>
            <a:r>
              <a:rPr lang="pt-BR" dirty="0"/>
              <a:t>18 reuniões realizadas</a:t>
            </a:r>
          </a:p>
          <a:p>
            <a:r>
              <a:rPr lang="pt-BR" dirty="0"/>
              <a:t>Todo o histórico registrado em </a:t>
            </a:r>
            <a:r>
              <a:rPr lang="pt-BR" dirty="0">
                <a:hlinkClick r:id="rId6"/>
              </a:rPr>
              <a:t>http://ww2.proplan.ufrpe.br/br/content/comiss%C3%A3o-executiva-pdi</a:t>
            </a:r>
            <a:endParaRPr lang="pt-BR" dirty="0"/>
          </a:p>
          <a:p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095DAB9-5F3A-498E-9D0E-45B31BD2F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946" y="1938960"/>
            <a:ext cx="3523720" cy="248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Gráfico 18" descr="Balões estrutura de tópicos">
            <a:extLst>
              <a:ext uri="{FF2B5EF4-FFF2-40B4-BE49-F238E27FC236}">
                <a16:creationId xmlns:a16="http://schemas.microsoft.com/office/drawing/2014/main" id="{CE17CB15-9174-4AE6-B2D2-5D2EF67D67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299" y="0"/>
            <a:ext cx="1121834" cy="1121834"/>
          </a:xfrm>
          <a:prstGeom prst="rect">
            <a:avLst/>
          </a:prstGeom>
        </p:spPr>
      </p:pic>
      <p:pic>
        <p:nvPicPr>
          <p:cNvPr id="25" name="Gráfico 24" descr="Balões estrutura de tópicos">
            <a:extLst>
              <a:ext uri="{FF2B5EF4-FFF2-40B4-BE49-F238E27FC236}">
                <a16:creationId xmlns:a16="http://schemas.microsoft.com/office/drawing/2014/main" id="{E5CE658B-93FA-4C52-85FB-7213C3A49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70166" y="6627"/>
            <a:ext cx="1121834" cy="11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2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Consulta Pública: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9" name="Imagem 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73A76725-95EF-4EB9-9A2D-DF1FDEA79D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34" b="5306"/>
          <a:stretch/>
        </p:blipFill>
        <p:spPr>
          <a:xfrm>
            <a:off x="10043001" y="70030"/>
            <a:ext cx="2102268" cy="154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8FAC81D9-BA83-44B0-BB8C-F32B33E009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536" y="1332601"/>
            <a:ext cx="3437138" cy="215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502A42A-3790-495F-9802-1C8D51B072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07" y="3681558"/>
            <a:ext cx="3303421" cy="215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F4B52873-A5C7-48CB-8E9B-41880B8E7A40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2047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Segue até 21/09/21</a:t>
            </a:r>
          </a:p>
          <a:p>
            <a:r>
              <a:rPr lang="pt-BR" dirty="0"/>
              <a:t>Novas contribuições</a:t>
            </a:r>
          </a:p>
          <a:p>
            <a:r>
              <a:rPr lang="pt-BR" dirty="0"/>
              <a:t>Comunicação por e-mail com servidores e entidades externas</a:t>
            </a:r>
          </a:p>
          <a:p>
            <a:r>
              <a:rPr lang="pt-BR" dirty="0"/>
              <a:t>Apresentação no Fórum das Licenciaturas UFRPE (</a:t>
            </a:r>
            <a:r>
              <a:rPr lang="pt-BR" dirty="0">
                <a:hlinkClick r:id="rId9"/>
              </a:rPr>
              <a:t>https://www.youtube.com/</a:t>
            </a:r>
            <a:r>
              <a:rPr lang="pt-BR" dirty="0" err="1">
                <a:hlinkClick r:id="rId9"/>
              </a:rPr>
              <a:t>watch?v</a:t>
            </a:r>
            <a:r>
              <a:rPr lang="pt-BR" dirty="0">
                <a:hlinkClick r:id="rId9"/>
              </a:rPr>
              <a:t>=awzGMnscC7E&amp;ab_channel=UFRPE</a:t>
            </a:r>
            <a:r>
              <a:rPr lang="pt-BR" dirty="0"/>
              <a:t>) em 13/09/21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20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u="sng" dirty="0">
                <a:ea typeface="Cambria" panose="02040503050406030204" pitchFamily="18" charset="0"/>
              </a:rPr>
              <a:t>Editoração e Revisão Final: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2F2C67-1739-4E41-ABFD-92AF32134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7996519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Incorporação de contribuições</a:t>
            </a:r>
          </a:p>
          <a:p>
            <a:r>
              <a:rPr lang="pt-BR" dirty="0"/>
              <a:t>Revisão textual (e </a:t>
            </a:r>
            <a:r>
              <a:rPr lang="pt-BR" dirty="0" err="1"/>
              <a:t>ref</a:t>
            </a:r>
            <a:r>
              <a:rPr lang="pt-BR" dirty="0"/>
              <a:t> bibliográficas)</a:t>
            </a:r>
          </a:p>
          <a:p>
            <a:r>
              <a:rPr lang="pt-BR" dirty="0"/>
              <a:t>Diagramação e edição de gráficos</a:t>
            </a:r>
          </a:p>
          <a:p>
            <a:endParaRPr lang="pt-BR" dirty="0"/>
          </a:p>
          <a:p>
            <a:r>
              <a:rPr lang="pt-BR" dirty="0"/>
              <a:t>Ajustes até 24/09/21</a:t>
            </a:r>
          </a:p>
          <a:p>
            <a:r>
              <a:rPr lang="pt-BR" dirty="0"/>
              <a:t>Revisão textual até 08/10/21 </a:t>
            </a:r>
          </a:p>
          <a:p>
            <a:r>
              <a:rPr lang="pt-BR" dirty="0"/>
              <a:t>Diagramação final até 22/10/21 </a:t>
            </a:r>
          </a:p>
          <a:p>
            <a:r>
              <a:rPr lang="pt-BR" dirty="0"/>
              <a:t>Revisão finalíssima até 29/10/21</a:t>
            </a:r>
          </a:p>
          <a:p>
            <a:r>
              <a:rPr lang="pt-BR" dirty="0"/>
              <a:t>Previsão final </a:t>
            </a:r>
            <a:r>
              <a:rPr lang="pt-BR" u="sng" dirty="0"/>
              <a:t>31/10/21</a:t>
            </a:r>
          </a:p>
        </p:txBody>
      </p:sp>
    </p:spTree>
    <p:extLst>
      <p:ext uri="{BB962C8B-B14F-4D97-AF65-F5344CB8AC3E}">
        <p14:creationId xmlns:p14="http://schemas.microsoft.com/office/powerpoint/2010/main" val="410652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312739" y="545239"/>
            <a:ext cx="11704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j-cs"/>
              </a:rPr>
              <a:t>Cronograma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j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109379B-BC39-483F-A1ED-ECBD7F5ABF5E}"/>
              </a:ext>
            </a:extLst>
          </p:cNvPr>
          <p:cNvSpPr/>
          <p:nvPr/>
        </p:nvSpPr>
        <p:spPr>
          <a:xfrm>
            <a:off x="1663775" y="3901445"/>
            <a:ext cx="9322279" cy="3265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5CC23F64-D7A6-4F7B-AF47-A7CACA940A9D}"/>
              </a:ext>
            </a:extLst>
          </p:cNvPr>
          <p:cNvSpPr/>
          <p:nvPr/>
        </p:nvSpPr>
        <p:spPr>
          <a:xfrm>
            <a:off x="1721095" y="3914506"/>
            <a:ext cx="1332000" cy="287383"/>
          </a:xfrm>
          <a:prstGeom prst="parallelogram">
            <a:avLst>
              <a:gd name="adj" fmla="val 7884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7EE99685-F3E6-417F-B20C-21197DA7B47A}"/>
              </a:ext>
            </a:extLst>
          </p:cNvPr>
          <p:cNvSpPr/>
          <p:nvPr/>
        </p:nvSpPr>
        <p:spPr>
          <a:xfrm>
            <a:off x="2882427" y="3914507"/>
            <a:ext cx="2160000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>
            <a:extLst>
              <a:ext uri="{FF2B5EF4-FFF2-40B4-BE49-F238E27FC236}">
                <a16:creationId xmlns:a16="http://schemas.microsoft.com/office/drawing/2014/main" id="{9CEDED36-BCE8-4253-BCBC-C7EA6782C494}"/>
              </a:ext>
            </a:extLst>
          </p:cNvPr>
          <p:cNvSpPr/>
          <p:nvPr/>
        </p:nvSpPr>
        <p:spPr>
          <a:xfrm>
            <a:off x="4865745" y="3921948"/>
            <a:ext cx="1492624" cy="293195"/>
          </a:xfrm>
          <a:prstGeom prst="parallelogram">
            <a:avLst>
              <a:gd name="adj" fmla="val 78846"/>
            </a:avLst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>
            <a:extLst>
              <a:ext uri="{FF2B5EF4-FFF2-40B4-BE49-F238E27FC236}">
                <a16:creationId xmlns:a16="http://schemas.microsoft.com/office/drawing/2014/main" id="{FB0BB1C9-CE7E-4575-A8AA-73496A84AFA0}"/>
              </a:ext>
            </a:extLst>
          </p:cNvPr>
          <p:cNvSpPr/>
          <p:nvPr/>
        </p:nvSpPr>
        <p:spPr>
          <a:xfrm>
            <a:off x="6239618" y="3914507"/>
            <a:ext cx="1620000" cy="287383"/>
          </a:xfrm>
          <a:prstGeom prst="parallelogram">
            <a:avLst>
              <a:gd name="adj" fmla="val 78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18FD7466-6164-46BE-B113-91B0BD06F080}"/>
              </a:ext>
            </a:extLst>
          </p:cNvPr>
          <p:cNvSpPr/>
          <p:nvPr/>
        </p:nvSpPr>
        <p:spPr>
          <a:xfrm>
            <a:off x="7684311" y="3914507"/>
            <a:ext cx="1656000" cy="287383"/>
          </a:xfrm>
          <a:prstGeom prst="parallelogram">
            <a:avLst>
              <a:gd name="adj" fmla="val 7884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Paralelogramo 17">
            <a:extLst>
              <a:ext uri="{FF2B5EF4-FFF2-40B4-BE49-F238E27FC236}">
                <a16:creationId xmlns:a16="http://schemas.microsoft.com/office/drawing/2014/main" id="{07460CC5-2898-45AD-BC3A-38A9AE375FEB}"/>
              </a:ext>
            </a:extLst>
          </p:cNvPr>
          <p:cNvSpPr/>
          <p:nvPr/>
        </p:nvSpPr>
        <p:spPr>
          <a:xfrm>
            <a:off x="9177454" y="3914507"/>
            <a:ext cx="1692000" cy="287383"/>
          </a:xfrm>
          <a:prstGeom prst="parallelogram">
            <a:avLst>
              <a:gd name="adj" fmla="val 7884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C6C3C4C-9B52-41B2-B7D9-D596720BF6C7}"/>
              </a:ext>
            </a:extLst>
          </p:cNvPr>
          <p:cNvSpPr txBox="1"/>
          <p:nvPr/>
        </p:nvSpPr>
        <p:spPr>
          <a:xfrm>
            <a:off x="1781417" y="3901445"/>
            <a:ext cx="1290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out./nov. 20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04A0FA3-DAE4-4A8D-ABDA-57226C2E6785}"/>
              </a:ext>
            </a:extLst>
          </p:cNvPr>
          <p:cNvSpPr txBox="1"/>
          <p:nvPr/>
        </p:nvSpPr>
        <p:spPr>
          <a:xfrm>
            <a:off x="3013322" y="3857903"/>
            <a:ext cx="198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dez. 20 – mai.21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D4B2086-E833-4B13-A3E9-9F9D1AE1666F}"/>
              </a:ext>
            </a:extLst>
          </p:cNvPr>
          <p:cNvSpPr txBox="1"/>
          <p:nvPr/>
        </p:nvSpPr>
        <p:spPr>
          <a:xfrm>
            <a:off x="5050252" y="3866614"/>
            <a:ext cx="138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jun./jul. 21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7D12DB-6181-4FB1-8C4E-D45A1F39AA86}"/>
              </a:ext>
            </a:extLst>
          </p:cNvPr>
          <p:cNvSpPr txBox="1"/>
          <p:nvPr/>
        </p:nvSpPr>
        <p:spPr>
          <a:xfrm>
            <a:off x="6344317" y="3862259"/>
            <a:ext cx="142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ago./set. 21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4EB1C76-CE53-49FD-B1FD-892F1D227AB9}"/>
              </a:ext>
            </a:extLst>
          </p:cNvPr>
          <p:cNvSpPr txBox="1"/>
          <p:nvPr/>
        </p:nvSpPr>
        <p:spPr>
          <a:xfrm>
            <a:off x="7867946" y="3849196"/>
            <a:ext cx="131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set./out. 21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2FB7A3F-B720-4D43-B2EF-BAF02A8E9035}"/>
              </a:ext>
            </a:extLst>
          </p:cNvPr>
          <p:cNvSpPr txBox="1"/>
          <p:nvPr/>
        </p:nvSpPr>
        <p:spPr>
          <a:xfrm>
            <a:off x="9365371" y="3856021"/>
            <a:ext cx="135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nov./dez 21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3DD456AC-3B36-4A48-8D34-CAD3F8122420}"/>
              </a:ext>
            </a:extLst>
          </p:cNvPr>
          <p:cNvCxnSpPr>
            <a:cxnSpLocks/>
          </p:cNvCxnSpPr>
          <p:nvPr/>
        </p:nvCxnSpPr>
        <p:spPr>
          <a:xfrm flipH="1">
            <a:off x="4665836" y="3096762"/>
            <a:ext cx="9183" cy="8251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FD4E51F-01CC-493D-8A5F-1C759FD14291}"/>
              </a:ext>
            </a:extLst>
          </p:cNvPr>
          <p:cNvCxnSpPr>
            <a:cxnSpLocks/>
          </p:cNvCxnSpPr>
          <p:nvPr/>
        </p:nvCxnSpPr>
        <p:spPr>
          <a:xfrm flipH="1">
            <a:off x="5641991" y="4212880"/>
            <a:ext cx="9183" cy="825186"/>
          </a:xfrm>
          <a:prstGeom prst="line">
            <a:avLst/>
          </a:prstGeom>
          <a:ln w="38100">
            <a:solidFill>
              <a:srgbClr val="E6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99E15C5B-739D-4269-82F8-1D2E548BADFC}"/>
              </a:ext>
            </a:extLst>
          </p:cNvPr>
          <p:cNvCxnSpPr>
            <a:cxnSpLocks/>
          </p:cNvCxnSpPr>
          <p:nvPr/>
        </p:nvCxnSpPr>
        <p:spPr>
          <a:xfrm flipH="1">
            <a:off x="7174889" y="3094496"/>
            <a:ext cx="9183" cy="8251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C38ABBE9-1444-4AAC-9AF4-43006570456C}"/>
              </a:ext>
            </a:extLst>
          </p:cNvPr>
          <p:cNvCxnSpPr>
            <a:cxnSpLocks/>
          </p:cNvCxnSpPr>
          <p:nvPr/>
        </p:nvCxnSpPr>
        <p:spPr>
          <a:xfrm flipH="1">
            <a:off x="8261777" y="4199611"/>
            <a:ext cx="9183" cy="8251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57129CB-0488-4736-95BA-B9397D2526E6}"/>
              </a:ext>
            </a:extLst>
          </p:cNvPr>
          <p:cNvCxnSpPr>
            <a:cxnSpLocks/>
          </p:cNvCxnSpPr>
          <p:nvPr/>
        </p:nvCxnSpPr>
        <p:spPr>
          <a:xfrm flipH="1">
            <a:off x="9754919" y="3094480"/>
            <a:ext cx="9183" cy="82518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0C3E3057-7B87-4CAA-BF19-325AFDED2A80}"/>
              </a:ext>
            </a:extLst>
          </p:cNvPr>
          <p:cNvCxnSpPr>
            <a:cxnSpLocks/>
          </p:cNvCxnSpPr>
          <p:nvPr/>
        </p:nvCxnSpPr>
        <p:spPr>
          <a:xfrm flipH="1">
            <a:off x="2178633" y="4186602"/>
            <a:ext cx="9183" cy="82518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97DF219F-1E1B-42A5-8C61-924D6714916C}"/>
              </a:ext>
            </a:extLst>
          </p:cNvPr>
          <p:cNvSpPr/>
          <p:nvPr/>
        </p:nvSpPr>
        <p:spPr>
          <a:xfrm>
            <a:off x="1588865" y="5005798"/>
            <a:ext cx="3174271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Formação de </a:t>
            </a:r>
          </a:p>
          <a:p>
            <a:pPr algn="ctr"/>
            <a:r>
              <a:rPr lang="pt-BR" b="1" dirty="0"/>
              <a:t>Comissões Temáticas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2ADB180-5057-452B-93D5-EE8D58973622}"/>
              </a:ext>
            </a:extLst>
          </p:cNvPr>
          <p:cNvSpPr/>
          <p:nvPr/>
        </p:nvSpPr>
        <p:spPr>
          <a:xfrm>
            <a:off x="2631376" y="2103124"/>
            <a:ext cx="2865118" cy="1005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Produção e Escrita do PDI</a:t>
            </a:r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4BB3ED5B-4524-4BE6-8429-C35864EEF65F}"/>
              </a:ext>
            </a:extLst>
          </p:cNvPr>
          <p:cNvSpPr/>
          <p:nvPr/>
        </p:nvSpPr>
        <p:spPr>
          <a:xfrm>
            <a:off x="5056579" y="5025041"/>
            <a:ext cx="1467334" cy="1005840"/>
          </a:xfrm>
          <a:prstGeom prst="rect">
            <a:avLst/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Organização,Montagem e Editoração</a:t>
            </a:r>
            <a:endParaRPr lang="pt-BR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FB24E06-705B-426A-91D0-160524FDD259}"/>
              </a:ext>
            </a:extLst>
          </p:cNvPr>
          <p:cNvSpPr/>
          <p:nvPr/>
        </p:nvSpPr>
        <p:spPr>
          <a:xfrm>
            <a:off x="6589467" y="2103124"/>
            <a:ext cx="1188720" cy="10058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Consulta Pública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A369AFB-C9E6-4B26-A91D-259D3BBC0123}"/>
              </a:ext>
            </a:extLst>
          </p:cNvPr>
          <p:cNvSpPr/>
          <p:nvPr/>
        </p:nvSpPr>
        <p:spPr>
          <a:xfrm>
            <a:off x="7676365" y="5011788"/>
            <a:ext cx="1188720" cy="10058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Revisão Final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43AAB476-766E-4E9D-9465-1440DD7E3CE1}"/>
              </a:ext>
            </a:extLst>
          </p:cNvPr>
          <p:cNvSpPr/>
          <p:nvPr/>
        </p:nvSpPr>
        <p:spPr>
          <a:xfrm>
            <a:off x="9169496" y="2103124"/>
            <a:ext cx="1358469" cy="10058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Submissão e Aprovação no CONSU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810000" y="925975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www.proplan.ufrpe.br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0A80D173-0A09-45A8-A0F8-A42F51B54ECE}"/>
              </a:ext>
            </a:extLst>
          </p:cNvPr>
          <p:cNvSpPr txBox="1">
            <a:spLocks/>
          </p:cNvSpPr>
          <p:nvPr/>
        </p:nvSpPr>
        <p:spPr>
          <a:xfrm>
            <a:off x="4183145" y="45720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Próxima reunião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30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/09/21 às 8h30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12749</TotalTime>
  <Words>344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Tema do Office</vt:lpstr>
      <vt:lpstr>Plano de Desenvolvimento Institucional 2021-2030   O futuro é a gente que faz</vt:lpstr>
      <vt:lpstr>Pauta de Reunião</vt:lpstr>
      <vt:lpstr>1 ano de retomada da Comissão Executiva:</vt:lpstr>
      <vt:lpstr>Consulta Pública:</vt:lpstr>
      <vt:lpstr>Editoração e Revisão Final: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 Rodrigues Carvalho</cp:lastModifiedBy>
  <cp:revision>396</cp:revision>
  <dcterms:created xsi:type="dcterms:W3CDTF">2020-03-11T13:58:53Z</dcterms:created>
  <dcterms:modified xsi:type="dcterms:W3CDTF">2021-09-15T18:39:42Z</dcterms:modified>
</cp:coreProperties>
</file>