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308" r:id="rId4"/>
    <p:sldId id="311" r:id="rId5"/>
    <p:sldId id="304" r:id="rId6"/>
    <p:sldId id="294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FF6600"/>
    <a:srgbClr val="92D05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Sugerir o encaminhamento de, até a reunião seguinte, apresentar uma programação junto a ASCOM sobre como será este processo de comunicação.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7B3B0-7286-4E87-8976-FAECAE321FE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9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hyperlink" Target="https://forms.gle/TPtgFwxgrGJsYGDP6" TargetMode="External"/><Relationship Id="rId4" Type="http://schemas.openxmlformats.org/officeDocument/2006/relationships/hyperlink" Target="http://ww2.proplan.ufrpe.br/br/content/comiss%C3%B5es-tem%C3%A1ticas-pdi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990600"/>
            <a:ext cx="964038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Plano de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2021- 2030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19 de outubro de 2020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913" y="2061756"/>
            <a:ext cx="249875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Plano de Comunicação PDI.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Live UFRPE – Conversando sobre o futuro (21/10/20)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Formação de Comissões Temáticas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Plano de Comunicação PDI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555" y="1825625"/>
            <a:ext cx="11015245" cy="4351338"/>
          </a:xfrm>
        </p:spPr>
        <p:txBody>
          <a:bodyPr/>
          <a:lstStyle/>
          <a:p>
            <a:r>
              <a:rPr lang="pt-BR" dirty="0">
                <a:ea typeface="Cambria" panose="02040503050406030204" pitchFamily="18" charset="0"/>
              </a:rPr>
              <a:t>Resumo</a:t>
            </a:r>
          </a:p>
          <a:p>
            <a:r>
              <a:rPr lang="pt-BR" dirty="0">
                <a:ea typeface="Cambria" panose="02040503050406030204" pitchFamily="18" charset="0"/>
              </a:rPr>
              <a:t>4 Ações de Comunicação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pt-BR" dirty="0">
                <a:ea typeface="Cambria" panose="02040503050406030204" pitchFamily="18" charset="0"/>
              </a:rPr>
              <a:t>Live de abertura;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pt-BR" dirty="0">
                <a:ea typeface="Cambria" panose="02040503050406030204" pitchFamily="18" charset="0"/>
              </a:rPr>
              <a:t>Série de vídeos curtos (estrutura do PDI e Comissões Temáticas);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pt-BR" dirty="0">
                <a:ea typeface="Cambria" panose="02040503050406030204" pitchFamily="18" charset="0"/>
              </a:rPr>
              <a:t>Central de Informações  do PDI no portal UFRPE;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pt-BR" dirty="0">
                <a:ea typeface="Cambria" panose="02040503050406030204" pitchFamily="18" charset="0"/>
              </a:rPr>
              <a:t>Live em fase de Consulta Pública.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Live UFRPE – Conversando sobre o Futuro (21/10/20)</a:t>
            </a:r>
            <a:endParaRPr lang="pt-BR" dirty="0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AF683AD-03EB-4EF2-9A2F-E06C871C6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E2EFCBA-6E93-4805-9F44-590BD5C3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4" y="1387647"/>
            <a:ext cx="8737600" cy="1137834"/>
          </a:xfrm>
        </p:spPr>
        <p:txBody>
          <a:bodyPr>
            <a:normAutofit/>
          </a:bodyPr>
          <a:lstStyle/>
          <a:p>
            <a:r>
              <a:rPr lang="pt-BR" dirty="0">
                <a:ea typeface="Cambria" panose="02040503050406030204" pitchFamily="18" charset="0"/>
              </a:rPr>
              <a:t>Definição das lideranças de cada Comissão </a:t>
            </a:r>
            <a:r>
              <a:rPr lang="pt-BR">
                <a:ea typeface="Cambria" panose="02040503050406030204" pitchFamily="18" charset="0"/>
              </a:rPr>
              <a:t>Temática </a:t>
            </a:r>
          </a:p>
          <a:p>
            <a:pPr algn="ctr">
              <a:buNone/>
            </a:pPr>
            <a:r>
              <a:rPr lang="pt-BR" sz="2400">
                <a:ea typeface="Cambria" panose="02040503050406030204" pitchFamily="18" charset="0"/>
              </a:rPr>
              <a:t>(</a:t>
            </a:r>
            <a:r>
              <a:rPr lang="pt-BR" sz="2400">
                <a:ea typeface="Cambria" panose="02040503050406030204" pitchFamily="18" charset="0"/>
                <a:hlinkClick r:id="rId4"/>
              </a:rPr>
              <a:t>Site Comissões temáticas</a:t>
            </a:r>
            <a:r>
              <a:rPr lang="pt-BR" sz="2400">
                <a:ea typeface="Cambria" panose="02040503050406030204" pitchFamily="18" charset="0"/>
              </a:rPr>
              <a:t>)</a:t>
            </a:r>
            <a:endParaRPr lang="pt-BR" dirty="0">
              <a:ea typeface="Cambria" panose="02040503050406030204" pitchFamily="18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380999" y="228600"/>
            <a:ext cx="9329058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4400" b="1" dirty="0">
                <a:latin typeface="+mj-lt"/>
                <a:ea typeface="Cambria" panose="02040503050406030204" pitchFamily="18" charset="0"/>
              </a:rPr>
              <a:t>Formação de Comissões Temáticas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8AFCEF5-6783-45D3-A281-5688EEBBD1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249" r="13436"/>
          <a:stretch>
            <a:fillRect/>
          </a:stretch>
        </p:blipFill>
        <p:spPr>
          <a:xfrm>
            <a:off x="798281" y="2580460"/>
            <a:ext cx="7620000" cy="400400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346" y="0"/>
            <a:ext cx="899654" cy="1078947"/>
          </a:xfrm>
          <a:prstGeom prst="rect">
            <a:avLst/>
          </a:prstGeom>
        </p:spPr>
      </p:pic>
      <p:pic>
        <p:nvPicPr>
          <p:cNvPr id="1028" name="Picture 4" descr="Smartphone Motorola E6 Play Dual Chip Android Pie 9 Tela 5.5&quot; 32GB Câmera 13MP - Cinza Metálico"/>
          <p:cNvPicPr>
            <a:picLocks noChangeAspect="1" noChangeArrowheads="1"/>
          </p:cNvPicPr>
          <p:nvPr/>
        </p:nvPicPr>
        <p:blipFill>
          <a:blip r:embed="rId8" cstate="print"/>
          <a:srcRect l="20032" t="4875" r="20588" b="4238"/>
          <a:stretch>
            <a:fillRect/>
          </a:stretch>
        </p:blipFill>
        <p:spPr bwMode="auto">
          <a:xfrm>
            <a:off x="9296400" y="1532467"/>
            <a:ext cx="2252133" cy="430106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36188" t="12411" r="37004" b="4235"/>
          <a:stretch>
            <a:fillRect/>
          </a:stretch>
        </p:blipFill>
        <p:spPr bwMode="auto">
          <a:xfrm>
            <a:off x="9520680" y="1999353"/>
            <a:ext cx="1833121" cy="337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aixaDeTexto 23"/>
          <p:cNvSpPr txBox="1"/>
          <p:nvPr/>
        </p:nvSpPr>
        <p:spPr>
          <a:xfrm>
            <a:off x="8789838" y="5821712"/>
            <a:ext cx="299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Formulário: </a:t>
            </a:r>
          </a:p>
          <a:p>
            <a:r>
              <a:rPr lang="pt-BR" sz="1400">
                <a:hlinkClick r:id="rId10"/>
              </a:rPr>
              <a:t>https://forms.gle/TPtgFwxgrGJsYGDP6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5246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169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Plano de Desenvolvimento Institucional 2021- 2030</vt:lpstr>
      <vt:lpstr>Pauta de Reunião</vt:lpstr>
      <vt:lpstr>Plano de Comunicação PDI</vt:lpstr>
      <vt:lpstr>Live UFRPE – Conversando sobre o Futuro (21/10/20)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</cp:lastModifiedBy>
  <cp:revision>178</cp:revision>
  <dcterms:created xsi:type="dcterms:W3CDTF">2020-03-11T13:58:53Z</dcterms:created>
  <dcterms:modified xsi:type="dcterms:W3CDTF">2020-10-18T19:47:50Z</dcterms:modified>
</cp:coreProperties>
</file>